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730" r:id="rId1"/>
    <p:sldMasterId id="2147483749" r:id="rId2"/>
  </p:sldMasterIdLst>
  <p:notesMasterIdLst>
    <p:notesMasterId r:id="rId7"/>
  </p:notesMasterIdLst>
  <p:handoutMasterIdLst>
    <p:handoutMasterId r:id="rId8"/>
  </p:handoutMasterIdLst>
  <p:sldIdLst>
    <p:sldId id="330" r:id="rId3"/>
    <p:sldId id="389" r:id="rId4"/>
    <p:sldId id="480" r:id="rId5"/>
    <p:sldId id="479" r:id="rId6"/>
  </p:sldIdLst>
  <p:sldSz cx="12188825" cy="6858000"/>
  <p:notesSz cx="7023100" cy="9309100"/>
  <p:embeddedFontLst>
    <p:embeddedFont>
      <p:font typeface="Calibri Light" panose="020F0302020204030204" pitchFamily="34" charset="0"/>
      <p:regular r:id="rId9"/>
      <p:italic r:id="rId10"/>
    </p:embeddedFont>
    <p:embeddedFont>
      <p:font typeface="Consolas" panose="020B0609020204030204" pitchFamily="49" charset="0"/>
      <p:regular r:id="rId11"/>
      <p:bold r:id="rId12"/>
      <p:italic r:id="rId13"/>
      <p:boldItalic r:id="rId14"/>
    </p:embeddedFont>
    <p:embeddedFont>
      <p:font typeface="Segoe Light" panose="020B0604020202020204" charset="0"/>
      <p:regular r:id="rId15"/>
      <p:italic r:id="rId16"/>
    </p:embeddedFont>
    <p:embeddedFont>
      <p:font typeface="Segoe UI" panose="020B0502040204020203" pitchFamily="34" charset="0"/>
      <p:regular r:id="rId17"/>
      <p:bold r:id="rId18"/>
      <p:italic r:id="rId19"/>
      <p:boldItalic r:id="rId20"/>
    </p:embeddedFont>
    <p:embeddedFont>
      <p:font typeface="Segoe UI Light" panose="020B0502040204020203" pitchFamily="34" charset="0"/>
      <p:regular r:id="rId21"/>
      <p:italic r:id="rId22"/>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92D050"/>
    <a:srgbClr val="7ECCFF"/>
    <a:srgbClr val="FF8A00"/>
    <a:srgbClr val="85BCE6"/>
    <a:srgbClr val="00AEEF"/>
    <a:srgbClr val="A6A6A6"/>
    <a:srgbClr val="FFFFFF"/>
    <a:srgbClr val="ED1E79"/>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12" autoAdjust="0"/>
    <p:restoredTop sz="75798" autoAdjust="0"/>
  </p:normalViewPr>
  <p:slideViewPr>
    <p:cSldViewPr snapToGrid="0">
      <p:cViewPr varScale="1">
        <p:scale>
          <a:sx n="120" d="100"/>
          <a:sy n="120" d="100"/>
        </p:scale>
        <p:origin x="84" y="252"/>
      </p:cViewPr>
      <p:guideLst>
        <p:guide orient="horz" pos="2160"/>
        <p:guide orient="horz" pos="911"/>
        <p:guide orient="horz" pos="1199"/>
        <p:guide orient="horz" pos="1487"/>
        <p:guide orient="horz" pos="2729"/>
        <p:guide orient="horz" pos="4176"/>
        <p:guide pos="3839"/>
        <p:guide pos="326"/>
        <p:guide pos="7067"/>
        <p:guide pos="735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1" d="100"/>
        <a:sy n="41" d="100"/>
      </p:scale>
      <p:origin x="0" y="0"/>
    </p:cViewPr>
  </p:sorterViewPr>
  <p:notesViewPr>
    <p:cSldViewPr snapToGrid="0" showGuides="1">
      <p:cViewPr varScale="1">
        <p:scale>
          <a:sx n="78" d="100"/>
          <a:sy n="78" d="100"/>
        </p:scale>
        <p:origin x="-2622" y="-10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13.fntdata"/><Relationship Id="rId7" Type="http://schemas.openxmlformats.org/officeDocument/2006/relationships/notesMaster" Target="notesMasters/notesMaster1.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7.fntdata"/><Relationship Id="rId23" Type="http://schemas.openxmlformats.org/officeDocument/2006/relationships/commentAuthors" Target="commentAuthor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r>
              <a:rPr lang="en-US" dirty="0">
                <a:latin typeface="Segoe UI" pitchFamily="34" charset="0"/>
              </a:rPr>
              <a:t>Windows Azure Overview</a:t>
            </a:r>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pPr/>
              <a:t>4/14/2022</a:t>
            </a:fld>
            <a:endParaRPr lang="en-US" dirty="0">
              <a:latin typeface="Segoe UI" pitchFamily="34" charset="0"/>
            </a:endParaRPr>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pPr/>
              <a:t>‹nº›</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2446" tIns="46223" rIns="92446" bIns="46223" rtlCol="0"/>
          <a:lstStyle>
            <a:lvl1pPr algn="l">
              <a:defRPr sz="1200">
                <a:latin typeface="Segoe UI" pitchFamily="34" charset="0"/>
              </a:defRPr>
            </a:lvl1pPr>
          </a:lstStyle>
          <a:p>
            <a:r>
              <a:rPr lang="en-US" dirty="0"/>
              <a:t>Windows Azure Overview</a:t>
            </a:r>
          </a:p>
        </p:txBody>
      </p:sp>
      <p:sp>
        <p:nvSpPr>
          <p:cNvPr id="3" name="Date Placeholder 2"/>
          <p:cNvSpPr>
            <a:spLocks noGrp="1"/>
          </p:cNvSpPr>
          <p:nvPr>
            <p:ph type="dt" idx="1"/>
          </p:nvPr>
        </p:nvSpPr>
        <p:spPr>
          <a:xfrm>
            <a:off x="3978132" y="0"/>
            <a:ext cx="3043343" cy="4654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4/14/2022</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2446" tIns="46223" rIns="92446" bIns="46223"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‹nº›</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8593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720088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154491572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89125" y="1796716"/>
            <a:ext cx="4205288" cy="729916"/>
          </a:xfrm>
        </p:spPr>
        <p:txBody>
          <a:bodyPr anchor="ctr" anchorCtr="0">
            <a:noAutofit/>
          </a:bodyPr>
          <a:lstStyle>
            <a:lvl1pPr>
              <a:lnSpc>
                <a:spcPct val="90000"/>
              </a:lnSpc>
              <a:defRPr sz="4800" baseline="0">
                <a:solidFill>
                  <a:schemeClr val="bg1">
                    <a:alpha val="98000"/>
                  </a:schemeClr>
                </a:solidFill>
              </a:defRPr>
            </a:lvl1pPr>
          </a:lstStyle>
          <a:p>
            <a:r>
              <a:rPr lang="en-US" dirty="0"/>
              <a:t>Demo</a:t>
            </a:r>
          </a:p>
        </p:txBody>
      </p:sp>
      <p:sp>
        <p:nvSpPr>
          <p:cNvPr id="3" name="Subtitle 2"/>
          <p:cNvSpPr>
            <a:spLocks noGrp="1"/>
          </p:cNvSpPr>
          <p:nvPr>
            <p:ph type="subTitle" idx="1" hasCustomPrompt="1"/>
          </p:nvPr>
        </p:nvSpPr>
        <p:spPr>
          <a:xfrm>
            <a:off x="1889124" y="4427314"/>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Presenter Name</a:t>
            </a:r>
          </a:p>
        </p:txBody>
      </p:sp>
      <p:sp>
        <p:nvSpPr>
          <p:cNvPr id="7" name="Text Placeholder 6"/>
          <p:cNvSpPr>
            <a:spLocks noGrp="1"/>
          </p:cNvSpPr>
          <p:nvPr>
            <p:ph type="body" sz="quarter" idx="10" hasCustomPrompt="1"/>
          </p:nvPr>
        </p:nvSpPr>
        <p:spPr>
          <a:xfrm>
            <a:off x="1889125" y="2536257"/>
            <a:ext cx="5414043" cy="1831206"/>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lang="en-US" sz="6000" dirty="0" smtClean="0">
                <a:solidFill>
                  <a:srgbClr val="00B0F0"/>
                </a:solidFill>
                <a:latin typeface="Segoe UI Light" pitchFamily="34" charset="0"/>
              </a:defRPr>
            </a:lvl1pPr>
          </a:lstStyle>
          <a:p>
            <a:pPr lvl="0"/>
            <a:r>
              <a:rPr lang="en-US" dirty="0"/>
              <a:t>click 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5012" y="1336765"/>
            <a:ext cx="4005943" cy="4005943"/>
          </a:xfrm>
          <a:prstGeom prst="rect">
            <a:avLst/>
          </a:prstGeom>
        </p:spPr>
      </p:pic>
    </p:spTree>
    <p:extLst>
      <p:ext uri="{BB962C8B-B14F-4D97-AF65-F5344CB8AC3E}">
        <p14:creationId xmlns:p14="http://schemas.microsoft.com/office/powerpoint/2010/main" val="140352470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65680" y="2602279"/>
            <a:ext cx="4205288" cy="1523494"/>
          </a:xfrm>
        </p:spPr>
        <p:txBody>
          <a:bodyPr anchor="ctr" anchorCtr="0">
            <a:noAutofit/>
          </a:bodyPr>
          <a:lstStyle>
            <a:lvl1pPr algn="l">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4352656"/>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420707" y="3364026"/>
            <a:ext cx="3340955" cy="1274538"/>
          </a:xfrm>
        </p:spPr>
        <p:txBody>
          <a:bodyPr anchor="t" anchorCtr="0">
            <a:noAutofit/>
            <a:scene3d>
              <a:camera prst="orthographicFront"/>
              <a:lightRig rig="flat" dir="t"/>
            </a:scene3d>
            <a:sp3d>
              <a:contourClr>
                <a:schemeClr val="bg2"/>
              </a:contourClr>
            </a:sp3d>
          </a:bodyPr>
          <a:lstStyle>
            <a:lvl1pPr marL="0" indent="0" algn="ctr">
              <a:buFont typeface="Arial" pitchFamily="34" charset="0"/>
              <a:buNone/>
              <a:defRPr lang="en-US" sz="6000" dirty="0" smtClean="0">
                <a:solidFill>
                  <a:srgbClr val="00B0F0"/>
                </a:solidFill>
                <a:latin typeface="Segoe UI Light" pitchFamily="34" charset="0"/>
              </a:defRPr>
            </a:lvl1pPr>
          </a:lstStyle>
          <a:p>
            <a:pPr lvl="0"/>
            <a:r>
              <a:rPr lang="en-US" dirty="0"/>
              <a:t>video</a:t>
            </a:r>
          </a:p>
        </p:txBody>
      </p:sp>
      <p:sp>
        <p:nvSpPr>
          <p:cNvPr id="8" name="Freeform 6"/>
          <p:cNvSpPr>
            <a:spLocks noEditPoints="1"/>
          </p:cNvSpPr>
          <p:nvPr userDrawn="1"/>
        </p:nvSpPr>
        <p:spPr bwMode="auto">
          <a:xfrm>
            <a:off x="7174523" y="1504001"/>
            <a:ext cx="3890599" cy="37200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17966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9013636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0695090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154491572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9013636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02099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527936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154491572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9013636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02099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0209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0836884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a:t>Click to edit Master text styles</a:t>
            </a:r>
          </a:p>
          <a:p>
            <a:pPr marL="403225" lvl="1" indent="-403225" algn="l" defTabSz="914363" rtl="0" eaLnBrk="1" latinLnBrk="0" hangingPunct="1">
              <a:lnSpc>
                <a:spcPct val="90000"/>
              </a:lnSpc>
              <a:spcBef>
                <a:spcPct val="20000"/>
              </a:spcBef>
              <a:buSzPct val="80000"/>
            </a:pPr>
            <a:r>
              <a:rPr lang="en-US"/>
              <a:t>Second level</a:t>
            </a:r>
          </a:p>
          <a:p>
            <a:pPr marL="403225" lvl="2" indent="-403225" algn="l" defTabSz="914363" rtl="0" eaLnBrk="1" latinLnBrk="0" hangingPunct="1">
              <a:lnSpc>
                <a:spcPct val="90000"/>
              </a:lnSpc>
              <a:spcBef>
                <a:spcPct val="20000"/>
              </a:spcBef>
              <a:buSzPct val="80000"/>
            </a:pPr>
            <a:r>
              <a:rPr lang="en-US"/>
              <a:t>Third level</a:t>
            </a:r>
          </a:p>
          <a:p>
            <a:pPr marL="403225" lvl="3" indent="-403225" algn="l" defTabSz="914363" rtl="0" eaLnBrk="1" latinLnBrk="0" hangingPunct="1">
              <a:lnSpc>
                <a:spcPct val="90000"/>
              </a:lnSpc>
              <a:spcBef>
                <a:spcPct val="20000"/>
              </a:spcBef>
              <a:buSzPct val="80000"/>
            </a:pPr>
            <a:r>
              <a:rPr lang="en-US"/>
              <a:t>Fourth level</a:t>
            </a:r>
          </a:p>
          <a:p>
            <a:pPr marL="403225" lvl="4" indent="-403225" algn="l" defTabSz="914363"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53" r:id="rId3"/>
    <p:sldLayoutId id="214748375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844" r:id="rId21"/>
    <p:sldLayoutId id="2147483845" r:id="rId22"/>
    <p:sldLayoutId id="2147483846" r:id="rId23"/>
  </p:sldLayoutIdLst>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 id="2147483754" r:id="rId2"/>
    <p:sldLayoutId id="2147483755" r:id="rId3"/>
    <p:sldLayoutId id="2147483756" r:id="rId4"/>
  </p:sldLayoutIdLst>
  <p:transition/>
  <p:hf hdr="0" ftr="0" dt="0"/>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0.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6808471"/>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Title 3"/>
          <p:cNvSpPr>
            <a:spLocks noGrp="1"/>
          </p:cNvSpPr>
          <p:nvPr>
            <p:ph type="ctrTitle"/>
          </p:nvPr>
        </p:nvSpPr>
        <p:spPr>
          <a:xfrm>
            <a:off x="2838735" y="2468880"/>
            <a:ext cx="9171296" cy="1276830"/>
          </a:xfrm>
        </p:spPr>
        <p:txBody>
          <a:bodyPr/>
          <a:lstStyle/>
          <a:p>
            <a:pPr algn="ctr"/>
            <a:r>
              <a:rPr lang="pt-BR" sz="3600" b="1" dirty="0" err="1"/>
              <a:t>My-Customers</a:t>
            </a:r>
            <a:br>
              <a:rPr lang="pt-BR" sz="3600" dirty="0"/>
            </a:br>
            <a:endParaRPr lang="en-US" sz="3600" cap="all" dirty="0"/>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 r="-524"/>
          <a:stretch/>
        </p:blipFill>
        <p:spPr>
          <a:xfrm>
            <a:off x="-2398554" y="1039177"/>
            <a:ext cx="4797107" cy="4867275"/>
          </a:xfrm>
          <a:prstGeom prst="rect">
            <a:avLst/>
          </a:prstGeom>
        </p:spPr>
      </p:pic>
      <p:sp>
        <p:nvSpPr>
          <p:cNvPr id="6" name="Rectangle 5"/>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Slide Number Placeholder 3"/>
          <p:cNvSpPr txBox="1">
            <a:spLocks/>
          </p:cNvSpPr>
          <p:nvPr/>
        </p:nvSpPr>
        <p:spPr>
          <a:xfrm>
            <a:off x="11799865" y="6370047"/>
            <a:ext cx="457200" cy="365125"/>
          </a:xfrm>
          <a:prstGeom prst="rect">
            <a:avLst/>
          </a:prstGeo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61DAF487-A81C-418D-A43D-C109954B7E47}" type="slidenum">
              <a:rPr kumimoji="0" lang="pt-BR" sz="3000" b="0" i="0" u="none" strike="noStrike" kern="1200" cap="none" spc="0" normalizeH="0" baseline="0" noProof="0" smtClean="0">
                <a:ln>
                  <a:noFill/>
                </a:ln>
                <a:solidFill>
                  <a:schemeClr val="bg1"/>
                </a:solidFill>
                <a:effectLst/>
                <a:uLnTx/>
                <a:uFillTx/>
                <a:latin typeface="+mn-lt"/>
                <a:ea typeface="+mn-ea"/>
                <a:cs typeface="+mn-cs"/>
              </a:rPr>
              <a:pPr marL="0" marR="0" lvl="0" indent="0" algn="l" defTabSz="1218987" rtl="0" eaLnBrk="1" fontAlgn="auto" latinLnBrk="0" hangingPunct="1">
                <a:lnSpc>
                  <a:spcPct val="100000"/>
                </a:lnSpc>
                <a:spcBef>
                  <a:spcPts val="0"/>
                </a:spcBef>
                <a:spcAft>
                  <a:spcPts val="0"/>
                </a:spcAft>
                <a:buClrTx/>
                <a:buSzTx/>
                <a:buFontTx/>
                <a:buNone/>
                <a:tabLst/>
                <a:defRPr/>
              </a:pPr>
              <a:t>1</a:t>
            </a:fld>
            <a:endParaRPr kumimoji="0" lang="pt-BR" sz="3000" b="0" i="0" u="none" strike="noStrike" kern="1200" cap="none" spc="0" normalizeH="0" baseline="0" noProof="0" dirty="0">
              <a:ln>
                <a:noFill/>
              </a:ln>
              <a:solidFill>
                <a:schemeClr val="bg1"/>
              </a:solidFill>
              <a:effectLst/>
              <a:uLnTx/>
              <a:uFillTx/>
              <a:latin typeface="+mn-lt"/>
              <a:ea typeface="+mn-ea"/>
              <a:cs typeface="+mn-cs"/>
            </a:endParaRPr>
          </a:p>
        </p:txBody>
      </p:sp>
      <p:sp>
        <p:nvSpPr>
          <p:cNvPr id="2" name="CaixaDeTexto 1">
            <a:extLst>
              <a:ext uri="{FF2B5EF4-FFF2-40B4-BE49-F238E27FC236}">
                <a16:creationId xmlns:a16="http://schemas.microsoft.com/office/drawing/2014/main" id="{44581492-6163-4973-8094-C3919977BDF7}"/>
              </a:ext>
            </a:extLst>
          </p:cNvPr>
          <p:cNvSpPr txBox="1"/>
          <p:nvPr/>
        </p:nvSpPr>
        <p:spPr>
          <a:xfrm>
            <a:off x="4796592" y="3231472"/>
            <a:ext cx="6193963" cy="874085"/>
          </a:xfrm>
          <a:prstGeom prst="rect">
            <a:avLst/>
          </a:prstGeom>
          <a:noFill/>
        </p:spPr>
        <p:txBody>
          <a:bodyPr wrap="square" lIns="0" tIns="0" rIns="0" bIns="0" rtlCol="0">
            <a:spAutoFit/>
          </a:bodyPr>
          <a:lstStyle/>
          <a:p>
            <a:pPr>
              <a:lnSpc>
                <a:spcPct val="90000"/>
              </a:lnSpc>
              <a:spcBef>
                <a:spcPct val="20000"/>
              </a:spcBef>
              <a:buSzPct val="80000"/>
            </a:pPr>
            <a:r>
              <a:rPr lang="pt-BR" dirty="0">
                <a:solidFill>
                  <a:schemeClr val="bg1">
                    <a:alpha val="98000"/>
                  </a:schemeClr>
                </a:solidFill>
                <a:latin typeface="+mj-lt"/>
              </a:rPr>
              <a:t>Sistema para gestão de clientes em bancos</a:t>
            </a:r>
            <a:endParaRPr lang="en-US" dirty="0">
              <a:solidFill>
                <a:schemeClr val="bg1">
                  <a:alpha val="98000"/>
                </a:schemeClr>
              </a:solidFill>
              <a:latin typeface="+mj-lt"/>
            </a:endParaRPr>
          </a:p>
          <a:p>
            <a:pPr marL="460375" indent="-460375">
              <a:lnSpc>
                <a:spcPct val="90000"/>
              </a:lnSpc>
              <a:spcBef>
                <a:spcPct val="20000"/>
              </a:spcBef>
              <a:buSzPct val="80000"/>
              <a:buBlip>
                <a:blip r:embed="rId6"/>
              </a:buBlip>
            </a:pPr>
            <a:endParaRPr lang="pt-BR" sz="3200" dirty="0">
              <a:gradFill>
                <a:gsLst>
                  <a:gs pos="0">
                    <a:srgbClr val="292929">
                      <a:lumMod val="90000"/>
                      <a:lumOff val="10000"/>
                    </a:srgbClr>
                  </a:gs>
                  <a:gs pos="86000">
                    <a:srgbClr val="292929">
                      <a:lumMod val="90000"/>
                      <a:lumOff val="10000"/>
                    </a:srgbClr>
                  </a:gs>
                </a:gsLst>
                <a:lin ang="5400000" scaled="0"/>
              </a:gradFill>
            </a:endParaRPr>
          </a:p>
        </p:txBody>
      </p:sp>
      <p:sp>
        <p:nvSpPr>
          <p:cNvPr id="10" name="CaixaDeTexto 9">
            <a:extLst>
              <a:ext uri="{FF2B5EF4-FFF2-40B4-BE49-F238E27FC236}">
                <a16:creationId xmlns:a16="http://schemas.microsoft.com/office/drawing/2014/main" id="{3635F1D3-64C1-4880-9BC3-EF8071ACC278}"/>
              </a:ext>
            </a:extLst>
          </p:cNvPr>
          <p:cNvSpPr txBox="1"/>
          <p:nvPr/>
        </p:nvSpPr>
        <p:spPr>
          <a:xfrm>
            <a:off x="3794740" y="4986825"/>
            <a:ext cx="8132676" cy="1686616"/>
          </a:xfrm>
          <a:prstGeom prst="rect">
            <a:avLst/>
          </a:prstGeom>
          <a:noFill/>
        </p:spPr>
        <p:txBody>
          <a:bodyPr wrap="none" lIns="0" tIns="0" rIns="0" bIns="0" rtlCol="0">
            <a:spAutoFit/>
          </a:bodyPr>
          <a:lstStyle/>
          <a:p>
            <a:pPr>
              <a:lnSpc>
                <a:spcPct val="90000"/>
              </a:lnSpc>
              <a:spcBef>
                <a:spcPct val="20000"/>
              </a:spcBef>
              <a:buSzPct val="80000"/>
            </a:pPr>
            <a:r>
              <a:rPr lang="pt-BR" dirty="0">
                <a:solidFill>
                  <a:srgbClr val="C9C9C9"/>
                </a:solidFill>
                <a:latin typeface="Calibri Light" panose="020F0302020204030204" pitchFamily="34" charset="0"/>
                <a:cs typeface="Calibri Light" panose="020F0302020204030204" pitchFamily="34" charset="0"/>
              </a:rPr>
              <a:t>PUC Minas Virtual - Projeto Integrado</a:t>
            </a:r>
          </a:p>
          <a:p>
            <a:pPr>
              <a:lnSpc>
                <a:spcPct val="90000"/>
              </a:lnSpc>
              <a:spcBef>
                <a:spcPct val="20000"/>
              </a:spcBef>
              <a:buSzPct val="80000"/>
            </a:pPr>
            <a:r>
              <a:rPr lang="pt-BR" dirty="0">
                <a:solidFill>
                  <a:srgbClr val="C9C9C9"/>
                </a:solidFill>
                <a:latin typeface="Calibri Light" panose="020F0302020204030204" pitchFamily="34" charset="0"/>
                <a:cs typeface="Calibri Light" panose="020F0302020204030204" pitchFamily="34" charset="0"/>
              </a:rPr>
              <a:t>Pós-graduação Lato Sensu em Arquitetura de Software Distribuído</a:t>
            </a:r>
            <a:endParaRPr lang="en-US" dirty="0">
              <a:solidFill>
                <a:srgbClr val="C9C9C9"/>
              </a:solidFill>
              <a:latin typeface="Calibri Light" panose="020F0302020204030204" pitchFamily="34" charset="0"/>
              <a:cs typeface="Calibri Light" panose="020F0302020204030204" pitchFamily="34" charset="0"/>
            </a:endParaRPr>
          </a:p>
          <a:p>
            <a:pPr>
              <a:lnSpc>
                <a:spcPct val="90000"/>
              </a:lnSpc>
              <a:spcBef>
                <a:spcPct val="20000"/>
              </a:spcBef>
              <a:buSzPct val="80000"/>
            </a:pPr>
            <a:r>
              <a:rPr lang="pt-BR" dirty="0">
                <a:solidFill>
                  <a:srgbClr val="C9C9C9"/>
                </a:solidFill>
                <a:latin typeface="Calibri Light" panose="020F0302020204030204" pitchFamily="34" charset="0"/>
                <a:cs typeface="Calibri Light" panose="020F0302020204030204" pitchFamily="34" charset="0"/>
              </a:rPr>
              <a:t>Aluno : Cleidson Ferreira de Jesus </a:t>
            </a:r>
          </a:p>
          <a:p>
            <a:pPr marL="460375" indent="-460375">
              <a:lnSpc>
                <a:spcPct val="90000"/>
              </a:lnSpc>
              <a:spcBef>
                <a:spcPct val="20000"/>
              </a:spcBef>
              <a:buSzPct val="80000"/>
              <a:buBlip>
                <a:blip r:embed="rId6"/>
              </a:buBlip>
            </a:pPr>
            <a:endParaRPr lang="pt-BR" sz="3200" dirty="0">
              <a:gradFill>
                <a:gsLst>
                  <a:gs pos="0">
                    <a:srgbClr val="292929">
                      <a:lumMod val="90000"/>
                      <a:lumOff val="10000"/>
                    </a:srgbClr>
                  </a:gs>
                  <a:gs pos="86000">
                    <a:srgbClr val="292929">
                      <a:lumMod val="90000"/>
                      <a:lumOff val="10000"/>
                    </a:srgbClr>
                  </a:gs>
                </a:gsLst>
                <a:lin ang="5400000" scaled="0"/>
              </a:gradFill>
            </a:endParaRPr>
          </a:p>
        </p:txBody>
      </p:sp>
      <p:pic>
        <p:nvPicPr>
          <p:cNvPr id="9" name="Áudio 8">
            <a:hlinkClick r:id="" action="ppaction://media"/>
            <a:extLst>
              <a:ext uri="{FF2B5EF4-FFF2-40B4-BE49-F238E27FC236}">
                <a16:creationId xmlns:a16="http://schemas.microsoft.com/office/drawing/2014/main" id="{A299C1A4-2671-44C8-A8B9-910B22CB0D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402916855"/>
      </p:ext>
    </p:extLst>
  </p:cSld>
  <p:clrMapOvr>
    <a:masterClrMapping/>
  </p:clrMapOvr>
  <p:transition advTm="254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6808471"/>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2" name="Content Placeholder 4"/>
          <p:cNvSpPr txBox="1">
            <a:spLocks/>
          </p:cNvSpPr>
          <p:nvPr/>
        </p:nvSpPr>
        <p:spPr>
          <a:xfrm>
            <a:off x="2899103" y="1602500"/>
            <a:ext cx="8373948" cy="4675470"/>
          </a:xfrm>
          <a:prstGeom prst="rect">
            <a:avLst/>
          </a:prstGeom>
        </p:spPr>
        <p:txBody>
          <a:bodyPr vert="horz" wrap="square" lIns="121899" tIns="60949" rIns="121899" bIns="60949" rtlCol="0">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00000"/>
              </a:lnSpc>
              <a:buClr>
                <a:schemeClr val="bg1"/>
              </a:buClr>
              <a:buNone/>
            </a:pPr>
            <a:endParaRPr lang="en-US" sz="2400" dirty="0">
              <a:solidFill>
                <a:schemeClr val="bg1">
                  <a:alpha val="98000"/>
                </a:schemeClr>
              </a:solidFill>
              <a:latin typeface="+mj-lt"/>
            </a:endParaRPr>
          </a:p>
        </p:txBody>
      </p:sp>
      <p:sp>
        <p:nvSpPr>
          <p:cNvPr id="13" name="Title 3"/>
          <p:cNvSpPr txBox="1">
            <a:spLocks/>
          </p:cNvSpPr>
          <p:nvPr/>
        </p:nvSpPr>
        <p:spPr>
          <a:xfrm>
            <a:off x="1286567" y="328614"/>
            <a:ext cx="7719589" cy="1143000"/>
          </a:xfrm>
          <a:prstGeom prst="rect">
            <a:avLst/>
          </a:prstGeom>
        </p:spPr>
        <p:txBody>
          <a:bodyPr vert="horz" lIns="121899" tIns="60949" rIns="121899" bIns="60949" rtlCol="0" anchor="b">
            <a:noAutofit/>
          </a:bodyPr>
          <a:lstStyle>
            <a:lvl1pPr algn="ctr" defTabSz="914400" rtl="0" eaLnBrk="1" latinLnBrk="0" hangingPunct="1">
              <a:lnSpc>
                <a:spcPct val="80000"/>
              </a:lnSpc>
              <a:spcBef>
                <a:spcPct val="0"/>
              </a:spcBef>
              <a:buNone/>
              <a:defRPr lang="en-US" sz="6000" b="0" i="0" kern="1200" dirty="0">
                <a:ln>
                  <a:solidFill>
                    <a:schemeClr val="bg1">
                      <a:alpha val="11000"/>
                    </a:schemeClr>
                  </a:solidFill>
                </a:ln>
                <a:gradFill flip="none" rotWithShape="1">
                  <a:gsLst>
                    <a:gs pos="0">
                      <a:srgbClr val="0070BA"/>
                    </a:gs>
                    <a:gs pos="100000">
                      <a:srgbClr val="8EBCEB"/>
                    </a:gs>
                  </a:gsLst>
                  <a:lin ang="16200000" scaled="0"/>
                  <a:tileRect/>
                </a:gradFill>
                <a:effectLst>
                  <a:glow rad="63500">
                    <a:schemeClr val="bg2">
                      <a:lumMod val="25000"/>
                      <a:alpha val="31000"/>
                    </a:schemeClr>
                  </a:glow>
                </a:effectLst>
                <a:latin typeface="Segoe Semibold" pitchFamily="34" charset="0"/>
                <a:ea typeface="+mn-ea"/>
                <a:cs typeface="Segoe Semibold" pitchFamily="34" charset="0"/>
              </a:defRPr>
            </a:lvl1pPr>
          </a:lstStyle>
          <a:p>
            <a:pPr algn="l"/>
            <a:r>
              <a:rPr lang="en-US" dirty="0">
                <a:solidFill>
                  <a:srgbClr val="00AEEF"/>
                </a:solidFill>
                <a:effectLst/>
                <a:latin typeface="Segoe Light" pitchFamily="34" charset="0"/>
              </a:rPr>
              <a:t>Introdução</a:t>
            </a:r>
          </a:p>
        </p:txBody>
      </p:sp>
      <p:sp>
        <p:nvSpPr>
          <p:cNvPr id="14" name="Rectangle 13"/>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Slide Number Placeholder 3"/>
          <p:cNvSpPr txBox="1">
            <a:spLocks/>
          </p:cNvSpPr>
          <p:nvPr/>
        </p:nvSpPr>
        <p:spPr>
          <a:xfrm>
            <a:off x="11827161" y="6138033"/>
            <a:ext cx="457200" cy="365125"/>
          </a:xfrm>
          <a:prstGeom prst="rect">
            <a:avLst/>
          </a:prstGeo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61DAF487-A81C-418D-A43D-C109954B7E47}" type="slidenum">
              <a:rPr kumimoji="0" lang="pt-BR" sz="3000" b="0" i="0" u="none" strike="noStrike" kern="1200" cap="none" spc="0" normalizeH="0" baseline="0" noProof="0" smtClean="0">
                <a:ln>
                  <a:noFill/>
                </a:ln>
                <a:solidFill>
                  <a:schemeClr val="bg1"/>
                </a:solidFill>
                <a:effectLst/>
                <a:uLnTx/>
                <a:uFillTx/>
                <a:latin typeface="+mn-lt"/>
                <a:ea typeface="+mn-ea"/>
                <a:cs typeface="+mn-cs"/>
              </a:rPr>
              <a:pPr marL="0" marR="0" lvl="0" indent="0" algn="l" defTabSz="1218987" rtl="0" eaLnBrk="1" fontAlgn="auto" latinLnBrk="0" hangingPunct="1">
                <a:lnSpc>
                  <a:spcPct val="100000"/>
                </a:lnSpc>
                <a:spcBef>
                  <a:spcPts val="0"/>
                </a:spcBef>
                <a:spcAft>
                  <a:spcPts val="0"/>
                </a:spcAft>
                <a:buClrTx/>
                <a:buSzTx/>
                <a:buFontTx/>
                <a:buNone/>
                <a:tabLst/>
                <a:defRPr/>
              </a:pPr>
              <a:t>2</a:t>
            </a:fld>
            <a:endParaRPr kumimoji="0" lang="pt-BR" sz="3000" b="0" i="0" u="none" strike="noStrike" kern="1200" cap="none" spc="0" normalizeH="0" baseline="0" noProof="0" dirty="0">
              <a:ln>
                <a:noFill/>
              </a:ln>
              <a:solidFill>
                <a:schemeClr val="bg1"/>
              </a:solidFill>
              <a:effectLst/>
              <a:uLnTx/>
              <a:uFillTx/>
              <a:latin typeface="+mn-lt"/>
              <a:ea typeface="+mn-ea"/>
              <a:cs typeface="+mn-cs"/>
            </a:endParaRPr>
          </a:p>
        </p:txBody>
      </p:sp>
      <p:sp>
        <p:nvSpPr>
          <p:cNvPr id="11" name="Content Placeholder 4"/>
          <p:cNvSpPr txBox="1">
            <a:spLocks/>
          </p:cNvSpPr>
          <p:nvPr/>
        </p:nvSpPr>
        <p:spPr>
          <a:xfrm>
            <a:off x="2899103" y="1471614"/>
            <a:ext cx="8526348" cy="4958756"/>
          </a:xfrm>
          <a:prstGeom prst="rect">
            <a:avLst/>
          </a:prstGeom>
        </p:spPr>
        <p:txBody>
          <a:bodyPr vert="horz" wrap="square" lIns="121899" tIns="60949" rIns="121899" bIns="60949" rtlCol="0">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
            </a:pPr>
            <a:r>
              <a:rPr lang="pt-BR" sz="2400" dirty="0">
                <a:solidFill>
                  <a:schemeClr val="bg1">
                    <a:alpha val="98000"/>
                  </a:schemeClr>
                </a:solidFill>
                <a:latin typeface="+mj-lt"/>
              </a:rPr>
              <a:t>Regulado pelo Banco Central</a:t>
            </a:r>
          </a:p>
          <a:p>
            <a:pPr algn="just">
              <a:buFont typeface="Wingdings" panose="05000000000000000000" pitchFamily="2" charset="2"/>
              <a:buChar char="§"/>
            </a:pPr>
            <a:endParaRPr lang="pt-BR" sz="2400" dirty="0">
              <a:solidFill>
                <a:schemeClr val="bg1">
                  <a:alpha val="98000"/>
                </a:schemeClr>
              </a:solidFill>
              <a:latin typeface="+mj-lt"/>
            </a:endParaRPr>
          </a:p>
          <a:p>
            <a:pPr algn="just">
              <a:buFont typeface="Wingdings" panose="05000000000000000000" pitchFamily="2" charset="2"/>
              <a:buChar char="§"/>
            </a:pPr>
            <a:r>
              <a:rPr lang="pt-BR" sz="2400" dirty="0">
                <a:solidFill>
                  <a:schemeClr val="bg1">
                    <a:alpha val="98000"/>
                  </a:schemeClr>
                </a:solidFill>
                <a:latin typeface="+mj-lt"/>
              </a:rPr>
              <a:t>Prevenção a lavagem de dinheiro</a:t>
            </a:r>
          </a:p>
          <a:p>
            <a:pPr algn="just">
              <a:buFont typeface="Wingdings" panose="05000000000000000000" pitchFamily="2" charset="2"/>
              <a:buChar char="§"/>
            </a:pPr>
            <a:endParaRPr lang="pt-BR" sz="2400" dirty="0">
              <a:solidFill>
                <a:schemeClr val="bg1">
                  <a:alpha val="98000"/>
                </a:schemeClr>
              </a:solidFill>
              <a:latin typeface="+mj-lt"/>
            </a:endParaRPr>
          </a:p>
          <a:p>
            <a:pPr algn="just">
              <a:buFont typeface="Wingdings" panose="05000000000000000000" pitchFamily="2" charset="2"/>
              <a:buChar char="§"/>
            </a:pPr>
            <a:r>
              <a:rPr lang="pt-BR" sz="2400" dirty="0">
                <a:solidFill>
                  <a:schemeClr val="bg1">
                    <a:alpha val="98000"/>
                  </a:schemeClr>
                </a:solidFill>
                <a:latin typeface="+mj-lt"/>
              </a:rPr>
              <a:t>Financiamento ao terrorismo</a:t>
            </a:r>
          </a:p>
          <a:p>
            <a:pPr algn="just">
              <a:buFont typeface="Wingdings" panose="05000000000000000000" pitchFamily="2" charset="2"/>
              <a:buChar char="§"/>
            </a:pPr>
            <a:endParaRPr lang="pt-BR" sz="2400" dirty="0">
              <a:solidFill>
                <a:schemeClr val="bg1">
                  <a:alpha val="98000"/>
                </a:schemeClr>
              </a:solidFill>
              <a:latin typeface="+mj-lt"/>
            </a:endParaRPr>
          </a:p>
          <a:p>
            <a:pPr lvl="0" algn="just">
              <a:buFont typeface="Wingdings" panose="05000000000000000000" pitchFamily="2" charset="2"/>
              <a:buChar char="§"/>
            </a:pPr>
            <a:r>
              <a:rPr lang="en-US" sz="2400" dirty="0">
                <a:solidFill>
                  <a:schemeClr val="bg1">
                    <a:alpha val="98000"/>
                  </a:schemeClr>
                </a:solidFill>
                <a:latin typeface="+mj-lt"/>
              </a:rPr>
              <a:t>Bancos Tradicionais x FinTech's</a:t>
            </a:r>
          </a:p>
          <a:p>
            <a:pPr lvl="0" algn="just">
              <a:buFont typeface="Wingdings" panose="05000000000000000000" pitchFamily="2" charset="2"/>
              <a:buChar char="§"/>
            </a:pPr>
            <a:endParaRPr lang="en-US" sz="2400" dirty="0">
              <a:solidFill>
                <a:schemeClr val="bg1">
                  <a:alpha val="98000"/>
                </a:schemeClr>
              </a:solidFill>
              <a:latin typeface="+mj-lt"/>
            </a:endParaRPr>
          </a:p>
          <a:p>
            <a:pPr lvl="0" algn="just">
              <a:buFont typeface="Wingdings" panose="05000000000000000000" pitchFamily="2" charset="2"/>
              <a:buChar char="§"/>
            </a:pPr>
            <a:r>
              <a:rPr lang="en-US" sz="2400" dirty="0">
                <a:solidFill>
                  <a:schemeClr val="bg1">
                    <a:alpha val="98000"/>
                  </a:schemeClr>
                </a:solidFill>
                <a:latin typeface="+mj-lt"/>
              </a:rPr>
              <a:t>LGPD</a:t>
            </a:r>
          </a:p>
          <a:p>
            <a:pPr marL="0" lvl="0" indent="0" algn="just">
              <a:buNone/>
            </a:pPr>
            <a:endParaRPr lang="pt-BR" sz="2400" dirty="0">
              <a:solidFill>
                <a:schemeClr val="bg1">
                  <a:alpha val="98000"/>
                </a:schemeClr>
              </a:solidFill>
              <a:latin typeface="+mj-lt"/>
            </a:endParaRPr>
          </a:p>
          <a:p>
            <a:pPr marL="0" lvl="0" indent="0" algn="just">
              <a:buNone/>
            </a:pPr>
            <a:endParaRPr lang="pt-BR" sz="2400" dirty="0">
              <a:solidFill>
                <a:schemeClr val="bg1">
                  <a:alpha val="98000"/>
                </a:schemeClr>
              </a:solidFill>
              <a:latin typeface="+mj-lt"/>
            </a:endParaRPr>
          </a:p>
          <a:p>
            <a:pPr lvl="0" algn="just">
              <a:buNone/>
            </a:pPr>
            <a:r>
              <a:rPr lang="en-US" sz="2400" dirty="0">
                <a:solidFill>
                  <a:schemeClr val="bg1">
                    <a:alpha val="98000"/>
                  </a:schemeClr>
                </a:solidFill>
                <a:latin typeface="+mj-lt"/>
              </a:rPr>
              <a:t> </a:t>
            </a:r>
            <a:endParaRPr lang="pt-BR" sz="2400" dirty="0">
              <a:solidFill>
                <a:schemeClr val="bg1">
                  <a:alpha val="98000"/>
                </a:schemeClr>
              </a:solidFill>
              <a:latin typeface="+mj-lt"/>
            </a:endParaRPr>
          </a:p>
          <a:p>
            <a:pPr marL="0" indent="0">
              <a:lnSpc>
                <a:spcPct val="100000"/>
              </a:lnSpc>
              <a:buClr>
                <a:schemeClr val="bg1"/>
              </a:buClr>
              <a:buNone/>
            </a:pPr>
            <a:endParaRPr lang="en-US" sz="2400" dirty="0">
              <a:solidFill>
                <a:schemeClr val="bg1">
                  <a:alpha val="98000"/>
                </a:schemeClr>
              </a:solidFill>
              <a:latin typeface="+mj-lt"/>
            </a:endParaRPr>
          </a:p>
        </p:txBody>
      </p:sp>
      <p:pic>
        <p:nvPicPr>
          <p:cNvPr id="2" name="Áudio 1">
            <a:hlinkClick r:id="" action="ppaction://media"/>
            <a:extLst>
              <a:ext uri="{FF2B5EF4-FFF2-40B4-BE49-F238E27FC236}">
                <a16:creationId xmlns:a16="http://schemas.microsoft.com/office/drawing/2014/main" id="{51A49F04-9084-4F29-B653-E61C650453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2656453893"/>
      </p:ext>
    </p:extLst>
  </p:cSld>
  <p:clrMapOvr>
    <a:masterClrMapping/>
  </p:clrMapOvr>
  <p:transition advTm="667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613319" y="-10076"/>
            <a:ext cx="9304095" cy="1143000"/>
          </a:xfrm>
          <a:prstGeom prst="rect">
            <a:avLst/>
          </a:prstGeom>
        </p:spPr>
        <p:txBody>
          <a:bodyPr vert="horz" lIns="121899" tIns="60949" rIns="121899" bIns="60949" rtlCol="0" anchor="b">
            <a:noAutofit/>
          </a:bodyPr>
          <a:lstStyle>
            <a:lvl1pPr algn="ctr" defTabSz="914400" rtl="0" eaLnBrk="1" latinLnBrk="0" hangingPunct="1">
              <a:lnSpc>
                <a:spcPct val="80000"/>
              </a:lnSpc>
              <a:spcBef>
                <a:spcPct val="0"/>
              </a:spcBef>
              <a:buNone/>
              <a:defRPr lang="en-US" sz="6000" b="0" i="0" kern="1200" dirty="0">
                <a:ln>
                  <a:solidFill>
                    <a:schemeClr val="bg1">
                      <a:alpha val="11000"/>
                    </a:schemeClr>
                  </a:solidFill>
                </a:ln>
                <a:gradFill flip="none" rotWithShape="1">
                  <a:gsLst>
                    <a:gs pos="0">
                      <a:srgbClr val="0070BA"/>
                    </a:gs>
                    <a:gs pos="100000">
                      <a:srgbClr val="8EBCEB"/>
                    </a:gs>
                  </a:gsLst>
                  <a:lin ang="16200000" scaled="0"/>
                  <a:tileRect/>
                </a:gradFill>
                <a:effectLst>
                  <a:glow rad="63500">
                    <a:schemeClr val="bg2">
                      <a:lumMod val="25000"/>
                      <a:alpha val="31000"/>
                    </a:schemeClr>
                  </a:glow>
                </a:effectLst>
                <a:latin typeface="Segoe Semibold" pitchFamily="34" charset="0"/>
                <a:ea typeface="+mn-ea"/>
                <a:cs typeface="Segoe Semibold" pitchFamily="34" charset="0"/>
              </a:defRPr>
            </a:lvl1pPr>
          </a:lstStyle>
          <a:p>
            <a:pPr algn="l"/>
            <a:r>
              <a:rPr lang="pt-BR" dirty="0">
                <a:solidFill>
                  <a:srgbClr val="00AEEF"/>
                </a:solidFill>
                <a:effectLst/>
                <a:latin typeface="Segoe Light" pitchFamily="34" charset="0"/>
              </a:rPr>
              <a:t>Diagrama</a:t>
            </a:r>
            <a:r>
              <a:rPr lang="en-US" dirty="0">
                <a:solidFill>
                  <a:srgbClr val="00AEEF"/>
                </a:solidFill>
                <a:effectLst/>
                <a:latin typeface="Segoe Light" pitchFamily="34" charset="0"/>
              </a:rPr>
              <a:t> de </a:t>
            </a:r>
            <a:r>
              <a:rPr lang="pt-BR" dirty="0">
                <a:solidFill>
                  <a:srgbClr val="00AEEF"/>
                </a:solidFill>
                <a:effectLst/>
                <a:latin typeface="Segoe Light" pitchFamily="34" charset="0"/>
              </a:rPr>
              <a:t>contexto</a:t>
            </a:r>
          </a:p>
        </p:txBody>
      </p:sp>
      <p:sp>
        <p:nvSpPr>
          <p:cNvPr id="9" name="Slide Number Placeholder 3">
            <a:extLst>
              <a:ext uri="{FF2B5EF4-FFF2-40B4-BE49-F238E27FC236}">
                <a16:creationId xmlns:a16="http://schemas.microsoft.com/office/drawing/2014/main" id="{9BBABDF6-4074-4B2D-B99D-78E5203AFD66}"/>
              </a:ext>
            </a:extLst>
          </p:cNvPr>
          <p:cNvSpPr txBox="1">
            <a:spLocks/>
          </p:cNvSpPr>
          <p:nvPr/>
        </p:nvSpPr>
        <p:spPr>
          <a:xfrm>
            <a:off x="11827161" y="6138033"/>
            <a:ext cx="457200" cy="365125"/>
          </a:xfrm>
          <a:prstGeom prst="rect">
            <a:avLst/>
          </a:prstGeo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61DAF487-A81C-418D-A43D-C109954B7E47}" type="slidenum">
              <a:rPr kumimoji="0" lang="pt-BR" sz="3000" b="0" i="0" u="none" strike="noStrike" kern="1200" cap="none" spc="0" normalizeH="0" baseline="0" noProof="0" smtClean="0">
                <a:ln>
                  <a:noFill/>
                </a:ln>
                <a:solidFill>
                  <a:schemeClr val="bg1"/>
                </a:solidFill>
                <a:effectLst/>
                <a:uLnTx/>
                <a:uFillTx/>
                <a:latin typeface="+mn-lt"/>
                <a:ea typeface="+mn-ea"/>
                <a:cs typeface="+mn-cs"/>
              </a:rPr>
              <a:pPr marL="0" marR="0" lvl="0" indent="0" algn="l" defTabSz="1218987" rtl="0" eaLnBrk="1" fontAlgn="auto" latinLnBrk="0" hangingPunct="1">
                <a:lnSpc>
                  <a:spcPct val="100000"/>
                </a:lnSpc>
                <a:spcBef>
                  <a:spcPts val="0"/>
                </a:spcBef>
                <a:spcAft>
                  <a:spcPts val="0"/>
                </a:spcAft>
                <a:buClrTx/>
                <a:buSzTx/>
                <a:buFontTx/>
                <a:buNone/>
                <a:tabLst/>
                <a:defRPr/>
              </a:pPr>
              <a:t>3</a:t>
            </a:fld>
            <a:endParaRPr kumimoji="0" lang="pt-BR" sz="3000" b="0" i="0" u="none" strike="noStrike" kern="1200" cap="none" spc="0" normalizeH="0" baseline="0" noProof="0" dirty="0">
              <a:ln>
                <a:noFill/>
              </a:ln>
              <a:solidFill>
                <a:schemeClr val="bg1"/>
              </a:solidFill>
              <a:effectLst/>
              <a:uLnTx/>
              <a:uFillTx/>
              <a:latin typeface="+mn-lt"/>
              <a:ea typeface="+mn-ea"/>
              <a:cs typeface="+mn-cs"/>
            </a:endParaRPr>
          </a:p>
        </p:txBody>
      </p:sp>
      <p:pic>
        <p:nvPicPr>
          <p:cNvPr id="4" name="Imagem 3" descr="Interface gráfica do usuário&#10;&#10;Descrição gerada automaticamente">
            <a:extLst>
              <a:ext uri="{FF2B5EF4-FFF2-40B4-BE49-F238E27FC236}">
                <a16:creationId xmlns:a16="http://schemas.microsoft.com/office/drawing/2014/main" id="{B962EFCE-F279-44A2-9898-161356A64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7060" y="921401"/>
            <a:ext cx="7864606" cy="5666253"/>
          </a:xfrm>
          <a:prstGeom prst="rect">
            <a:avLst/>
          </a:prstGeom>
        </p:spPr>
      </p:pic>
      <p:pic>
        <p:nvPicPr>
          <p:cNvPr id="11" name="Áudio 10">
            <a:hlinkClick r:id="" action="ppaction://media"/>
            <a:extLst>
              <a:ext uri="{FF2B5EF4-FFF2-40B4-BE49-F238E27FC236}">
                <a16:creationId xmlns:a16="http://schemas.microsoft.com/office/drawing/2014/main" id="{B0BB24FD-978D-4405-800D-CD50DCE7EA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6825" y="6096000"/>
            <a:ext cx="609600" cy="609600"/>
          </a:xfrm>
          <a:prstGeom prst="rect">
            <a:avLst/>
          </a:prstGeom>
        </p:spPr>
      </p:pic>
    </p:spTree>
    <p:extLst>
      <p:ext uri="{BB962C8B-B14F-4D97-AF65-F5344CB8AC3E}">
        <p14:creationId xmlns:p14="http://schemas.microsoft.com/office/powerpoint/2010/main" val="3241410943"/>
      </p:ext>
    </p:extLst>
  </p:cSld>
  <p:clrMapOvr>
    <a:masterClrMapping/>
  </p:clrMapOvr>
  <p:transition advTm="489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3799" x="8147050" y="6840538"/>
          <p14:tracePt t="3800" x="8131175" y="6832600"/>
          <p14:tracePt t="3801" x="8121650" y="6824663"/>
          <p14:tracePt t="3802" x="8105775" y="6807200"/>
          <p14:tracePt t="3803" x="8088313" y="6799263"/>
          <p14:tracePt t="3804" x="8080375" y="6791325"/>
          <p14:tracePt t="3805" x="8062913" y="6781800"/>
          <p14:tracePt t="3806" x="8054975" y="6765925"/>
          <p14:tracePt t="3807" x="8039100" y="6757988"/>
          <p14:tracePt t="3808" x="8021638" y="6748463"/>
          <p14:tracePt t="3809" x="8013700" y="6732588"/>
          <p14:tracePt t="3810" x="7996238" y="6723063"/>
          <p14:tracePt t="3811" x="7980363" y="6715125"/>
          <p14:tracePt t="3812" x="7970838" y="6707188"/>
          <p14:tracePt t="3813" x="7962900" y="6689725"/>
          <p14:tracePt t="3814" x="7945438" y="6681788"/>
          <p14:tracePt t="3815" x="7929563" y="6673850"/>
          <p14:tracePt t="3816" x="7921625" y="6664325"/>
          <p14:tracePt t="3817" x="7904163" y="6648450"/>
          <p14:tracePt t="3818" x="7886700" y="6648450"/>
          <p14:tracePt t="3819" x="7878763" y="6630988"/>
          <p14:tracePt t="3820" x="7870825" y="6623050"/>
          <p14:tracePt t="3821" x="7853363" y="6615113"/>
          <p14:tracePt t="3822" x="7837488" y="6597650"/>
          <p14:tracePt t="3823" x="7827963" y="6589713"/>
          <p14:tracePt t="3824" x="7812088" y="6581775"/>
          <p14:tracePt t="3825" x="7804150" y="6572250"/>
          <p14:tracePt t="3826" x="7786688" y="6556375"/>
          <p14:tracePt t="3827" x="7769225" y="6546850"/>
          <p14:tracePt t="3828" x="7761288" y="6538913"/>
          <p14:tracePt t="3829" x="7753350" y="6530975"/>
          <p14:tracePt t="3830" x="7735888" y="6513513"/>
          <p14:tracePt t="3831" x="7727950" y="6513513"/>
          <p14:tracePt t="3832" x="7710488" y="6497638"/>
          <p14:tracePt t="3833" x="7702550" y="6488113"/>
          <p14:tracePt t="3834" x="7694613" y="6480175"/>
          <p14:tracePt t="3835" x="7677150" y="6472238"/>
          <p14:tracePt t="3836" x="7669213" y="6462713"/>
          <p14:tracePt t="3837" x="7661275" y="6446838"/>
          <p14:tracePt t="3838" x="7643813" y="6446838"/>
          <p14:tracePt t="3839" x="7635875" y="6429375"/>
          <p14:tracePt t="3840" x="7618413" y="6429375"/>
          <p14:tracePt t="3841" x="7610475" y="6413500"/>
          <p14:tracePt t="3842" x="7602538" y="6413500"/>
          <p14:tracePt t="3843" x="7593013" y="6403975"/>
          <p14:tracePt t="3844" x="7577138" y="6396038"/>
          <p14:tracePt t="3845" x="7569200" y="6388100"/>
          <p14:tracePt t="3846" x="7551738" y="6380163"/>
          <p14:tracePt t="3847" x="7534275" y="6370638"/>
          <p14:tracePt t="3848" x="7526338" y="6362700"/>
          <p14:tracePt t="3849" x="7518400" y="6354763"/>
          <p14:tracePt t="3850" x="7500938" y="6345238"/>
          <p14:tracePt t="3851" x="7500938" y="6337300"/>
          <p14:tracePt t="3852" x="7485063" y="6329363"/>
          <p14:tracePt t="3853" x="7475538" y="6321425"/>
          <p14:tracePt t="3854" x="7467600" y="6311900"/>
          <p14:tracePt t="3855" x="7451725" y="6311900"/>
          <p14:tracePt t="3856" x="7442200" y="6296025"/>
          <p14:tracePt t="3857" x="7434263" y="6286500"/>
          <p14:tracePt t="3858" x="7416800" y="6278563"/>
          <p14:tracePt t="3859" x="7408863" y="6278563"/>
          <p14:tracePt t="3860" x="7392988" y="6270625"/>
          <p14:tracePt t="3861" x="7392988" y="6262688"/>
          <p14:tracePt t="3862" x="7383463" y="6253163"/>
          <p14:tracePt t="3863" x="7375525" y="6245225"/>
          <p14:tracePt t="3864" x="7358063" y="6237288"/>
          <p14:tracePt t="3865" x="7350125" y="6227763"/>
          <p14:tracePt t="3866" x="7342188" y="6219825"/>
          <p14:tracePt t="3867" x="7334250" y="6211888"/>
          <p14:tracePt t="3868" x="7316788" y="6203950"/>
          <p14:tracePt t="3869" x="7308850" y="6203950"/>
          <p14:tracePt t="3870" x="7308850" y="6186488"/>
          <p14:tracePt t="3871" x="7291388" y="6178550"/>
          <p14:tracePt t="3872" x="7283450" y="6169025"/>
          <p14:tracePt t="3873" x="7275513" y="6161088"/>
          <p14:tracePt t="3874" x="7265988" y="6153150"/>
          <p14:tracePt t="3875" x="7258050" y="6145213"/>
          <p14:tracePt t="3876" x="7250113" y="6145213"/>
          <p14:tracePt t="3877" x="7240588" y="6135688"/>
          <p14:tracePt t="3878" x="7232650" y="6127750"/>
          <p14:tracePt t="3879" x="7224713" y="6110288"/>
          <p14:tracePt t="3880" x="7216775" y="6110288"/>
          <p14:tracePt t="3881" x="7199313" y="6094413"/>
          <p14:tracePt t="3882" x="7191375" y="6094413"/>
          <p14:tracePt t="3883" x="7181850" y="6076950"/>
          <p14:tracePt t="3884" x="7173913" y="6076950"/>
          <p14:tracePt t="3885" x="7165975" y="6069013"/>
          <p14:tracePt t="3886" x="7158038" y="6061075"/>
          <p14:tracePt t="3887" x="7158038" y="6051550"/>
          <p14:tracePt t="3888" x="7140575" y="6043613"/>
          <p14:tracePt t="3889" x="7140575" y="6035675"/>
          <p14:tracePt t="3890" x="7132638" y="6027738"/>
          <p14:tracePt t="3891" x="7123113" y="6018213"/>
          <p14:tracePt t="3892" x="7115175" y="6010275"/>
          <p14:tracePt t="3893" x="7107238" y="6002338"/>
          <p14:tracePt t="3894" x="7099300" y="5992813"/>
          <p14:tracePt t="3895" x="7089775" y="5984875"/>
          <p14:tracePt t="3896" x="7081838" y="5976938"/>
          <p14:tracePt t="3897" x="7081838" y="5969000"/>
          <p14:tracePt t="3898" x="7073900" y="5959475"/>
          <p14:tracePt t="3899" x="7064375" y="5951538"/>
          <p14:tracePt t="3900" x="7056438" y="5934075"/>
          <p14:tracePt t="3901" x="7056438" y="5926138"/>
          <p14:tracePt t="3902" x="7040563" y="5926138"/>
          <p14:tracePt t="3903" x="7040563" y="5908675"/>
          <p14:tracePt t="3904" x="7023100" y="5900738"/>
          <p14:tracePt t="3905" x="7023100" y="5892800"/>
          <p14:tracePt t="3906" x="7015163" y="5884863"/>
          <p14:tracePt t="3907" x="7015163" y="5875338"/>
          <p14:tracePt t="3908" x="7005638" y="5859463"/>
          <p14:tracePt t="3909" x="6997700" y="5849938"/>
          <p14:tracePt t="3910" x="6989763" y="5842000"/>
          <p14:tracePt t="3911" x="6981825" y="5826125"/>
          <p14:tracePt t="3912" x="6972300" y="5816600"/>
          <p14:tracePt t="3913" x="6964363" y="5808663"/>
          <p14:tracePt t="3914" x="6956425" y="5791200"/>
          <p14:tracePt t="3915" x="6946900" y="5783263"/>
          <p14:tracePt t="3916" x="6946900" y="5767388"/>
          <p14:tracePt t="3917" x="6931025" y="5749925"/>
          <p14:tracePt t="3918" x="6931025" y="5741988"/>
          <p14:tracePt t="3919" x="6923088" y="5716588"/>
          <p14:tracePt t="3920" x="6905625" y="5708650"/>
          <p14:tracePt t="3921" x="6905625" y="5691188"/>
          <p14:tracePt t="3922" x="6888163" y="5673725"/>
          <p14:tracePt t="3923" x="6880225" y="5657850"/>
          <p14:tracePt t="3924" x="6872288" y="5649913"/>
          <p14:tracePt t="3925" x="6864350" y="5632450"/>
          <p14:tracePt t="3926" x="6854825" y="5614988"/>
          <p14:tracePt t="3927" x="6846888" y="5599113"/>
          <p14:tracePt t="3928" x="6829425" y="5573713"/>
          <p14:tracePt t="3929" x="6821488" y="5565775"/>
          <p14:tracePt t="3930" x="6813550" y="5540375"/>
          <p14:tracePt t="3931" x="6805613" y="5522913"/>
          <p14:tracePt t="3932" x="6796088" y="5514975"/>
          <p14:tracePt t="3933" x="6788150" y="5489575"/>
          <p14:tracePt t="3934" x="6780213" y="5473700"/>
          <p14:tracePt t="3935" x="6762750" y="5456238"/>
          <p14:tracePt t="3936" x="6754813" y="5438775"/>
          <p14:tracePt t="3937" x="6746875" y="5422900"/>
          <p14:tracePt t="3938" x="6737350" y="5405438"/>
          <p14:tracePt t="3939" x="6721475" y="5389563"/>
          <p14:tracePt t="3940" x="6711950" y="5372100"/>
          <p14:tracePt t="3941" x="6704013" y="5356225"/>
          <p14:tracePt t="3942" x="6696075" y="5338763"/>
          <p14:tracePt t="3943" x="6688138" y="5321300"/>
          <p14:tracePt t="3944" x="6678613" y="5305425"/>
          <p14:tracePt t="3945" x="6662738" y="5280025"/>
          <p14:tracePt t="3946" x="6653213" y="5262563"/>
          <p14:tracePt t="3947" x="6645275" y="5246688"/>
          <p14:tracePt t="3948" x="6637338" y="5229225"/>
          <p14:tracePt t="3949" x="6629400" y="5213350"/>
          <p14:tracePt t="3950" x="6619875" y="5195888"/>
          <p14:tracePt t="3951" x="6611938" y="5187950"/>
          <p14:tracePt t="3952" x="6604000" y="5170488"/>
          <p14:tracePt t="3953" x="6604000" y="5145088"/>
          <p14:tracePt t="3954" x="6594475" y="5137150"/>
          <p14:tracePt t="3955" x="6586538" y="5119688"/>
          <p14:tracePt t="3956" x="6578600" y="5103813"/>
          <p14:tracePt t="3957" x="6570663" y="5086350"/>
          <p14:tracePt t="3958" x="6570663" y="5070475"/>
          <p14:tracePt t="3959" x="6561138" y="5060950"/>
          <p14:tracePt t="3960" x="6561138" y="5045075"/>
          <p14:tracePt t="3961" x="6553200" y="5027613"/>
          <p14:tracePt t="3962" x="6553200" y="5019675"/>
          <p14:tracePt t="3963" x="6545263" y="5011738"/>
          <p14:tracePt t="3964" x="6545263" y="5002213"/>
          <p14:tracePt t="3965" x="6535738" y="4986338"/>
          <p14:tracePt t="3966" x="6535738" y="4978400"/>
          <p14:tracePt t="3967" x="6527800" y="4968875"/>
          <p14:tracePt t="3968" x="6527800" y="4953000"/>
          <p14:tracePt t="3969" x="6527800" y="4943475"/>
          <p14:tracePt t="3970" x="6527800" y="4935538"/>
          <p14:tracePt t="3971" x="6527800" y="4927600"/>
          <p14:tracePt t="3972" x="6519863" y="4927600"/>
          <p14:tracePt t="3973" x="6519863" y="4919663"/>
          <p14:tracePt t="3974" x="6519863" y="4910138"/>
          <p14:tracePt t="3975" x="6519863" y="4902200"/>
          <p14:tracePt t="3976" x="6519863" y="4894263"/>
          <p14:tracePt t="3977" x="6519863" y="4884738"/>
          <p14:tracePt t="3978" x="6511925" y="4884738"/>
          <p14:tracePt t="3979" x="6511925" y="4876800"/>
          <p14:tracePt t="3980" x="6511925" y="4868863"/>
          <p14:tracePt t="3982" x="6511925" y="4860925"/>
          <p14:tracePt t="3984" x="6511925" y="4851400"/>
          <p14:tracePt t="3986" x="6511925" y="4843463"/>
          <p14:tracePt t="3988" x="6511925" y="4835525"/>
          <p14:tracePt t="3989" x="6511925" y="4826000"/>
          <p14:tracePt t="3991" x="6511925" y="4818063"/>
          <p14:tracePt t="3993" x="6511925" y="4810125"/>
          <p14:tracePt t="3995" x="6511925" y="4802188"/>
          <p14:tracePt t="3996" x="6511925" y="4792663"/>
          <p14:tracePt t="3998" x="6511925" y="4784725"/>
          <p14:tracePt t="4000" x="6502400" y="4776788"/>
          <p14:tracePt t="4001" x="6502400" y="4767263"/>
          <p14:tracePt t="4002" x="6502400" y="4759325"/>
          <p14:tracePt t="4004" x="6494463" y="4751388"/>
          <p14:tracePt t="4005" x="6494463" y="4743450"/>
          <p14:tracePt t="4007" x="6494463" y="4733925"/>
          <p14:tracePt t="4008" x="6494463" y="4725988"/>
          <p14:tracePt t="4009" x="6486525" y="4718050"/>
          <p14:tracePt t="4011" x="6486525" y="4708525"/>
          <p14:tracePt t="4012" x="6486525" y="4692650"/>
          <p14:tracePt t="4013" x="6477000" y="4692650"/>
          <p14:tracePt t="4014" x="6477000" y="4684713"/>
          <p14:tracePt t="4015" x="6477000" y="4675188"/>
          <p14:tracePt t="4016" x="6469063" y="4667250"/>
          <p14:tracePt t="4017" x="6461125" y="4649788"/>
          <p14:tracePt t="4018" x="6461125" y="4641850"/>
          <p14:tracePt t="4020" x="6461125" y="4633913"/>
          <p14:tracePt t="4021" x="6453188" y="4616450"/>
          <p14:tracePt t="4022" x="6443663" y="4616450"/>
          <p14:tracePt t="4023" x="6443663" y="4608513"/>
          <p14:tracePt t="4024" x="6443663" y="4600575"/>
          <p14:tracePt t="4025" x="6435725" y="4591050"/>
          <p14:tracePt t="4026" x="6427788" y="4583113"/>
          <p14:tracePt t="4027" x="6427788" y="4575175"/>
          <p14:tracePt t="4028" x="6427788" y="4565650"/>
          <p14:tracePt t="4029" x="6418263" y="4557713"/>
          <p14:tracePt t="4030" x="6418263" y="4549775"/>
          <p14:tracePt t="4031" x="6418263" y="4541838"/>
          <p14:tracePt t="4032" x="6410325" y="4532313"/>
          <p14:tracePt t="4033" x="6410325" y="4524375"/>
          <p14:tracePt t="4034" x="6402388" y="4516438"/>
          <p14:tracePt t="4035" x="6402388" y="4506913"/>
          <p14:tracePt t="4036" x="6394450" y="4506913"/>
          <p14:tracePt t="4037" x="6394450" y="4498975"/>
          <p14:tracePt t="4038" x="6384925" y="4483100"/>
          <p14:tracePt t="4039" x="6384925" y="4473575"/>
          <p14:tracePt t="4041" x="6376988" y="4465638"/>
          <p14:tracePt t="4042" x="6369050" y="4448175"/>
          <p14:tracePt t="4044" x="6369050" y="4440238"/>
          <p14:tracePt t="4045" x="6369050" y="4432300"/>
          <p14:tracePt t="4046" x="6359525" y="4424363"/>
          <p14:tracePt t="4047" x="6351588" y="4414838"/>
          <p14:tracePt t="4048" x="6351588" y="4398963"/>
          <p14:tracePt t="4050" x="6343650" y="4381500"/>
          <p14:tracePt t="4052" x="6335713" y="4373563"/>
          <p14:tracePt t="4053" x="6335713" y="4356100"/>
          <p14:tracePt t="4054" x="6326188" y="4356100"/>
          <p14:tracePt t="4055" x="6326188" y="4348163"/>
          <p14:tracePt t="4056" x="6318250" y="4330700"/>
          <p14:tracePt t="4058" x="6318250" y="4322763"/>
          <p14:tracePt t="4059" x="6310313" y="4314825"/>
          <p14:tracePt t="4060" x="6310313" y="4297363"/>
          <p14:tracePt t="4061" x="6300788" y="4297363"/>
          <p14:tracePt t="4062" x="6300788" y="4281488"/>
          <p14:tracePt t="4063" x="6300788" y="4271963"/>
          <p14:tracePt t="4064" x="6292850" y="4264025"/>
          <p14:tracePt t="4065" x="6284913" y="4264025"/>
          <p14:tracePt t="4066" x="6284913" y="4256088"/>
          <p14:tracePt t="4067" x="6284913" y="4248150"/>
          <p14:tracePt t="4068" x="6276975" y="4238625"/>
          <p14:tracePt t="4069" x="6276975" y="4230688"/>
          <p14:tracePt t="4070" x="6267450" y="4222750"/>
          <p14:tracePt t="4071" x="6267450" y="4213225"/>
          <p14:tracePt t="4072" x="6267450" y="4205288"/>
          <p14:tracePt t="4074" x="6267450" y="4189413"/>
          <p14:tracePt t="4075" x="6259513" y="4189413"/>
          <p14:tracePt t="4076" x="6259513" y="4179888"/>
          <p14:tracePt t="4077" x="6251575" y="4179888"/>
          <p14:tracePt t="4078" x="6251575" y="4171950"/>
          <p14:tracePt t="4079" x="6251575" y="4164013"/>
          <p14:tracePt t="4080" x="6251575" y="4154488"/>
          <p14:tracePt t="4082" x="6251575" y="4146550"/>
          <p14:tracePt t="4083" x="6242050" y="4146550"/>
          <p14:tracePt t="4084" x="6242050" y="4138613"/>
          <p14:tracePt t="4086" x="6234113" y="4130675"/>
          <p14:tracePt t="4088" x="6234113" y="4121150"/>
          <p14:tracePt t="4090" x="6234113" y="4113213"/>
          <p14:tracePt t="4092" x="6226175" y="4113213"/>
          <p14:tracePt t="4093" x="6226175" y="4105275"/>
          <p14:tracePt t="4095" x="6218238" y="4095750"/>
          <p14:tracePt t="4098" x="6218238" y="4087813"/>
          <p14:tracePt t="4100" x="6218238" y="4079875"/>
          <p14:tracePt t="4103" x="6218238" y="4071938"/>
          <p14:tracePt t="4104" x="6208713" y="4071938"/>
          <p14:tracePt t="4105" x="6208713" y="4062413"/>
          <p14:tracePt t="4107" x="6200775" y="4062413"/>
          <p14:tracePt t="4108" x="6200775" y="4054475"/>
          <p14:tracePt t="4111" x="6200775" y="4046538"/>
          <p14:tracePt t="4113" x="6200775" y="4037013"/>
          <p14:tracePt t="4115" x="6192838" y="4037013"/>
          <p14:tracePt t="4116" x="6192838" y="4029075"/>
          <p14:tracePt t="4119" x="6192838" y="4021138"/>
          <p14:tracePt t="4123" x="6192838" y="4011613"/>
          <p14:tracePt t="4124" x="6183313" y="4011613"/>
          <p14:tracePt t="4125" x="6183313" y="4003675"/>
          <p14:tracePt t="4129" x="6183313" y="3995738"/>
          <p14:tracePt t="4133" x="6175375" y="3987800"/>
          <p14:tracePt t="4134" x="6175375" y="3978275"/>
          <p14:tracePt t="4139" x="6175375" y="3970338"/>
          <p14:tracePt t="4142" x="6167438" y="3970338"/>
          <p14:tracePt t="4144" x="6167438" y="3962400"/>
          <p14:tracePt t="4147" x="6167438" y="3952875"/>
          <p14:tracePt t="4150" x="6159500" y="3944938"/>
          <p14:tracePt t="4156" x="6149975" y="3937000"/>
          <p14:tracePt t="4161" x="6149975" y="3929063"/>
          <p14:tracePt t="4167" x="6142038" y="3929063"/>
          <p14:tracePt t="4168" x="6142038" y="3919538"/>
          <p14:tracePt t="4171" x="6134100" y="3919538"/>
          <p14:tracePt t="4176" x="6134100" y="3911600"/>
          <p14:tracePt t="4182" x="6124575" y="3911600"/>
          <p14:tracePt t="4197" x="6116638" y="3911600"/>
          <p14:tracePt t="4204" x="6108700" y="3911600"/>
          <p14:tracePt t="4214" x="6100763" y="3903663"/>
          <p14:tracePt t="4218" x="6091238" y="3903663"/>
          <p14:tracePt t="4225" x="6083300" y="3903663"/>
          <p14:tracePt t="4233" x="6075363" y="3903663"/>
          <p14:tracePt t="4260" x="6067425" y="3903663"/>
          <p14:tracePt t="4275" x="6057900" y="3903663"/>
          <p14:tracePt t="4282" x="6049963" y="3903663"/>
          <p14:tracePt t="4284" x="6042025" y="3903663"/>
          <p14:tracePt t="4289" x="6042025" y="3919538"/>
          <p14:tracePt t="4292" x="6032500" y="3919538"/>
          <p14:tracePt t="4293" x="6032500" y="3929063"/>
          <p14:tracePt t="4296" x="6024563" y="3929063"/>
          <p14:tracePt t="4298" x="6024563" y="3937000"/>
          <p14:tracePt t="4300" x="6016625" y="3937000"/>
          <p14:tracePt t="4301" x="6016625" y="3944938"/>
          <p14:tracePt t="4303" x="6008688" y="3944938"/>
          <p14:tracePt t="4304" x="6008688" y="3952875"/>
          <p14:tracePt t="4307" x="6008688" y="3962400"/>
          <p14:tracePt t="4310" x="5999163" y="3970338"/>
          <p14:tracePt t="4313" x="5991225" y="3978275"/>
          <p14:tracePt t="4316" x="5991225" y="3987800"/>
          <p14:tracePt t="4318" x="5991225" y="3995738"/>
          <p14:tracePt t="4320" x="5983288" y="3995738"/>
          <p14:tracePt t="4321" x="5983288" y="4003675"/>
          <p14:tracePt t="4323" x="5983288" y="4011613"/>
          <p14:tracePt t="4324" x="5973763" y="4021138"/>
          <p14:tracePt t="4327" x="5973763" y="4029075"/>
          <p14:tracePt t="4329" x="5973763" y="4037013"/>
          <p14:tracePt t="4331" x="5973763" y="4046538"/>
          <p14:tracePt t="4333" x="5973763" y="4054475"/>
          <p14:tracePt t="4335" x="5973763" y="4062413"/>
          <p14:tracePt t="4336" x="5965825" y="4062413"/>
          <p14:tracePt t="4338" x="5965825" y="4071938"/>
          <p14:tracePt t="4340" x="5965825" y="4079875"/>
          <p14:tracePt t="4343" x="5965825" y="4087813"/>
          <p14:tracePt t="4345" x="5965825" y="4095750"/>
          <p14:tracePt t="4348" x="5965825" y="4105275"/>
          <p14:tracePt t="4351" x="5965825" y="4113213"/>
          <p14:tracePt t="4354" x="5965825" y="4121150"/>
          <p14:tracePt t="4359" x="5965825" y="4130675"/>
          <p14:tracePt t="4360" x="5983288" y="4130675"/>
          <p14:tracePt t="4363" x="5991225" y="4138613"/>
          <p14:tracePt t="4366" x="5999163" y="4138613"/>
          <p14:tracePt t="4368" x="6008688" y="4138613"/>
          <p14:tracePt t="4369" x="6016625" y="4138613"/>
          <p14:tracePt t="4372" x="6024563" y="4138613"/>
          <p14:tracePt t="4373" x="6032500" y="4138613"/>
          <p14:tracePt t="4376" x="6042025" y="4138613"/>
          <p14:tracePt t="4377" x="6049963" y="4138613"/>
          <p14:tracePt t="4379" x="6049963" y="4146550"/>
          <p14:tracePt t="4380" x="6067425" y="4146550"/>
          <p14:tracePt t="4383" x="6075363" y="4146550"/>
          <p14:tracePt t="4385" x="6083300" y="4146550"/>
          <p14:tracePt t="4387" x="6091238" y="4146550"/>
          <p14:tracePt t="4388" x="6100763" y="4146550"/>
          <p14:tracePt t="4391" x="6108700" y="4146550"/>
          <p14:tracePt t="4393" x="6116638" y="4146550"/>
          <p14:tracePt t="4397" x="6124575" y="4146550"/>
          <p14:tracePt t="4399" x="6134100" y="4146550"/>
          <p14:tracePt t="4406" x="6142038" y="4146550"/>
          <p14:tracePt t="4411" x="6149975" y="4146550"/>
          <p14:tracePt t="4424" x="6159500" y="4146550"/>
          <p14:tracePt t="4433" x="6159500" y="4130675"/>
          <p14:tracePt t="4441" x="6167438" y="4130675"/>
          <p14:tracePt t="4442" x="6167438" y="4121150"/>
          <p14:tracePt t="4449" x="6167438" y="4113213"/>
          <p14:tracePt t="4456" x="6167438" y="4105275"/>
          <p14:tracePt t="4461" x="6167438" y="4095750"/>
          <p14:tracePt t="4468" x="6167438" y="4087813"/>
          <p14:tracePt t="4471" x="6175375" y="4087813"/>
          <p14:tracePt t="4473" x="6175375" y="4079875"/>
          <p14:tracePt t="4479" x="6175375" y="4071938"/>
          <p14:tracePt t="4486" x="6175375" y="4062413"/>
          <p14:tracePt t="4488" x="6175375" y="4054475"/>
          <p14:tracePt t="4494" x="6175375" y="4046538"/>
          <p14:tracePt t="4497" x="6175375" y="4037013"/>
          <p14:tracePt t="4502" x="6159500" y="4037013"/>
          <p14:tracePt t="4503" x="6159500" y="4029075"/>
          <p14:tracePt t="4504" x="6159500" y="4021138"/>
          <p14:tracePt t="4508" x="6149975" y="4021138"/>
          <p14:tracePt t="4510" x="6149975" y="4011613"/>
          <p14:tracePt t="4513" x="6142038" y="4011613"/>
          <p14:tracePt t="4515" x="6134100" y="4003675"/>
          <p14:tracePt t="4517" x="6134100" y="3995738"/>
          <p14:tracePt t="4518" x="6124575" y="3995738"/>
          <p14:tracePt t="4521" x="6116638" y="3995738"/>
          <p14:tracePt t="4523" x="6108700" y="3987800"/>
          <p14:tracePt t="4526" x="6100763" y="3978275"/>
          <p14:tracePt t="4529" x="6091238" y="3978275"/>
          <p14:tracePt t="4530" x="6083300" y="3970338"/>
          <p14:tracePt t="4532" x="6075363" y="3970338"/>
          <p14:tracePt t="4535" x="6067425" y="3970338"/>
          <p14:tracePt t="4536" x="6067425" y="3962400"/>
          <p14:tracePt t="4537" x="6057900" y="3962400"/>
          <p14:tracePt t="4539" x="6049963" y="3962400"/>
          <p14:tracePt t="4543" x="6042025" y="3962400"/>
          <p14:tracePt t="4544" x="6032500" y="3962400"/>
          <p14:tracePt t="4548" x="6024563" y="3962400"/>
          <p14:tracePt t="4549" x="6016625" y="3952875"/>
          <p14:tracePt t="4554" x="6008688" y="3952875"/>
          <p14:tracePt t="4555" x="5999163" y="3952875"/>
          <p14:tracePt t="4558" x="5991225" y="3952875"/>
          <p14:tracePt t="4561" x="5983288" y="3952875"/>
          <p14:tracePt t="4564" x="5973763" y="3952875"/>
          <p14:tracePt t="4568" x="5965825" y="3952875"/>
          <p14:tracePt t="4571" x="5957888" y="3952875"/>
          <p14:tracePt t="4576" x="5949950" y="3952875"/>
          <p14:tracePt t="4578" x="5940425" y="3952875"/>
          <p14:tracePt t="4581" x="5940425" y="3970338"/>
          <p14:tracePt t="4582" x="5932488" y="3970338"/>
          <p14:tracePt t="4585" x="5924550" y="3970338"/>
          <p14:tracePt t="4588" x="5924550" y="3978275"/>
          <p14:tracePt t="4590" x="5915025" y="3978275"/>
          <p14:tracePt t="4593" x="5915025" y="3987800"/>
          <p14:tracePt t="4594" x="5907088" y="3987800"/>
          <p14:tracePt t="4598" x="5907088" y="3995738"/>
          <p14:tracePt t="4600" x="5899150" y="3995738"/>
          <p14:tracePt t="4602" x="5899150" y="4003675"/>
          <p14:tracePt t="4606" x="5899150" y="4011613"/>
          <p14:tracePt t="4609" x="5891213" y="4011613"/>
          <p14:tracePt t="4610" x="5891213" y="4021138"/>
          <p14:tracePt t="4613" x="5891213" y="4029075"/>
          <p14:tracePt t="4616" x="5891213" y="4037013"/>
          <p14:tracePt t="4619" x="5891213" y="4046538"/>
          <p14:tracePt t="4621" x="5891213" y="4054475"/>
          <p14:tracePt t="4624" x="5891213" y="4062413"/>
          <p14:tracePt t="4626" x="5891213" y="4071938"/>
          <p14:tracePt t="4629" x="5891213" y="4079875"/>
          <p14:tracePt t="4631" x="5891213" y="4087813"/>
          <p14:tracePt t="4632" x="5907088" y="4087813"/>
          <p14:tracePt t="4635" x="5907088" y="4095750"/>
          <p14:tracePt t="4636" x="5915025" y="4095750"/>
          <p14:tracePt t="4637" x="5915025" y="4105275"/>
          <p14:tracePt t="4639" x="5924550" y="4113213"/>
          <p14:tracePt t="4640" x="5932488" y="4113213"/>
          <p14:tracePt t="4643" x="5940425" y="4121150"/>
          <p14:tracePt t="4644" x="5949950" y="4130675"/>
          <p14:tracePt t="4646" x="5957888" y="4130675"/>
          <p14:tracePt t="4648" x="5965825" y="4138613"/>
          <p14:tracePt t="4649" x="5973763" y="4138613"/>
          <p14:tracePt t="4651" x="5983288" y="4146550"/>
          <p14:tracePt t="4653" x="5991225" y="4146550"/>
          <p14:tracePt t="4655" x="5999163" y="4146550"/>
          <p14:tracePt t="4656" x="6008688" y="4154488"/>
          <p14:tracePt t="4658" x="6016625" y="4154488"/>
          <p14:tracePt t="4659" x="6024563" y="4154488"/>
          <p14:tracePt t="4660" x="6032500" y="4164013"/>
          <p14:tracePt t="4662" x="6042025" y="4164013"/>
          <p14:tracePt t="4663" x="6049963" y="4164013"/>
          <p14:tracePt t="4665" x="6057900" y="4164013"/>
          <p14:tracePt t="4666" x="6067425" y="4164013"/>
          <p14:tracePt t="4667" x="6075363" y="4171950"/>
          <p14:tracePt t="4669" x="6083300" y="4171950"/>
          <p14:tracePt t="4671" x="6091238" y="4171950"/>
          <p14:tracePt t="4672" x="6100763" y="4171950"/>
          <p14:tracePt t="4674" x="6108700" y="4171950"/>
          <p14:tracePt t="4675" x="6116638" y="4171950"/>
          <p14:tracePt t="4676" x="6124575" y="4171950"/>
          <p14:tracePt t="4677" x="6134100" y="4171950"/>
          <p14:tracePt t="4679" x="6142038" y="4171950"/>
          <p14:tracePt t="4680" x="6149975" y="4171950"/>
          <p14:tracePt t="4681" x="6159500" y="4171950"/>
          <p14:tracePt t="4684" x="6167438" y="4171950"/>
          <p14:tracePt t="4685" x="6175375" y="4171950"/>
          <p14:tracePt t="4687" x="6183313" y="4171950"/>
          <p14:tracePt t="4689" x="6192838" y="4171950"/>
          <p14:tracePt t="4690" x="6200775" y="4171950"/>
          <p14:tracePt t="4694" x="6208713" y="4171950"/>
          <p14:tracePt t="4695" x="6218238" y="4171950"/>
          <p14:tracePt t="4698" x="6226175" y="4171950"/>
          <p14:tracePt t="4699" x="6234113" y="4171950"/>
          <p14:tracePt t="4702" x="6242050" y="4171950"/>
          <p14:tracePt t="4705" x="6251575" y="4171950"/>
          <p14:tracePt t="4708" x="6259513" y="4171950"/>
          <p14:tracePt t="4709" x="6267450" y="4171950"/>
          <p14:tracePt t="4714" x="6276975" y="4171950"/>
          <p14:tracePt t="4715" x="6284913" y="4171950"/>
          <p14:tracePt t="4717" x="6284913" y="4154488"/>
          <p14:tracePt t="4719" x="6284913" y="4146550"/>
          <p14:tracePt t="4720" x="6292850" y="4146550"/>
          <p14:tracePt t="4723" x="6300788" y="4146550"/>
          <p14:tracePt t="4726" x="6300788" y="4138613"/>
          <p14:tracePt t="4731" x="6300788" y="4130675"/>
          <p14:tracePt t="4732" x="6310313" y="4130675"/>
          <p14:tracePt t="4734" x="6310313" y="4121150"/>
          <p14:tracePt t="4738" x="6318250" y="4113213"/>
          <p14:tracePt t="4744" x="6318250" y="4105275"/>
          <p14:tracePt t="4747" x="6318250" y="4095750"/>
          <p14:tracePt t="4753" x="6318250" y="4087813"/>
          <p14:tracePt t="4757" x="6318250" y="4079875"/>
          <p14:tracePt t="4761" x="6318250" y="4071938"/>
          <p14:tracePt t="4763" x="6300788" y="4071938"/>
          <p14:tracePt t="4766" x="6292850" y="4062413"/>
          <p14:tracePt t="4770" x="6284913" y="4054475"/>
          <p14:tracePt t="4772" x="6276975" y="4054475"/>
          <p14:tracePt t="4773" x="6276975" y="4046538"/>
          <p14:tracePt t="4774" x="6267450" y="4046538"/>
          <p14:tracePt t="4776" x="6259513" y="4046538"/>
          <p14:tracePt t="4779" x="6251575" y="4037013"/>
          <p14:tracePt t="4781" x="6242050" y="4037013"/>
          <p14:tracePt t="4783" x="6234113" y="4029075"/>
          <p14:tracePt t="4784" x="6226175" y="4029075"/>
          <p14:tracePt t="4787" x="6218238" y="4029075"/>
          <p14:tracePt t="4788" x="6208713" y="4029075"/>
          <p14:tracePt t="4789" x="6200775" y="4021138"/>
          <p14:tracePt t="4791" x="6192838" y="4021138"/>
          <p14:tracePt t="4793" x="6183313" y="4021138"/>
          <p14:tracePt t="4795" x="6175375" y="4021138"/>
          <p14:tracePt t="4796" x="6167438" y="4021138"/>
          <p14:tracePt t="4799" x="6159500" y="4021138"/>
          <p14:tracePt t="4801" x="6149975" y="4021138"/>
          <p14:tracePt t="4803" x="6142038" y="4021138"/>
          <p14:tracePt t="4805" x="6134100" y="4021138"/>
          <p14:tracePt t="4807" x="6124575" y="4021138"/>
          <p14:tracePt t="4810" x="6116638" y="4021138"/>
          <p14:tracePt t="4812" x="6108700" y="4021138"/>
          <p14:tracePt t="4814" x="6100763" y="4021138"/>
          <p14:tracePt t="4817" x="6091238" y="4021138"/>
          <p14:tracePt t="4819" x="6083300" y="4021138"/>
          <p14:tracePt t="4822" x="6075363" y="4021138"/>
          <p14:tracePt t="4823" x="6075363" y="4037013"/>
          <p14:tracePt t="4824" x="6067425" y="4037013"/>
          <p14:tracePt t="4827" x="6057900" y="4046538"/>
          <p14:tracePt t="4829" x="6049963" y="4046538"/>
          <p14:tracePt t="4830" x="6049963" y="4054475"/>
          <p14:tracePt t="4831" x="6042025" y="4054475"/>
          <p14:tracePt t="4832" x="6042025" y="4062413"/>
          <p14:tracePt t="4833" x="6032500" y="4062413"/>
          <p14:tracePt t="4835" x="6024563" y="4071938"/>
          <p14:tracePt t="4837" x="6016625" y="4079875"/>
          <p14:tracePt t="4840" x="6008688" y="4087813"/>
          <p14:tracePt t="4842" x="6008688" y="4095750"/>
          <p14:tracePt t="4843" x="5999163" y="4105275"/>
          <p14:tracePt t="4845" x="5991225" y="4105275"/>
          <p14:tracePt t="4847" x="5991225" y="4113213"/>
          <p14:tracePt t="4848" x="5983288" y="4113213"/>
          <p14:tracePt t="4849" x="5983288" y="4121150"/>
          <p14:tracePt t="4851" x="5983288" y="4130675"/>
          <p14:tracePt t="4852" x="5973763" y="4130675"/>
          <p14:tracePt t="4855" x="5973763" y="4138613"/>
          <p14:tracePt t="4856" x="5973763" y="4146550"/>
          <p14:tracePt t="4861" x="5973763" y="4154488"/>
          <p14:tracePt t="4864" x="5973763" y="4164013"/>
          <p14:tracePt t="4871" x="5973763" y="4171950"/>
          <p14:tracePt t="4879" x="5973763" y="4179888"/>
          <p14:tracePt t="4881" x="5991225" y="4179888"/>
          <p14:tracePt t="4883" x="5999163" y="4179888"/>
          <p14:tracePt t="4886" x="6008688" y="4179888"/>
          <p14:tracePt t="4888" x="6016625" y="4179888"/>
          <p14:tracePt t="4889" x="6024563" y="4179888"/>
          <p14:tracePt t="4891" x="6032500" y="4179888"/>
          <p14:tracePt t="4894" x="6042025" y="4179888"/>
          <p14:tracePt t="4895" x="6049963" y="4179888"/>
          <p14:tracePt t="4898" x="6057900" y="4179888"/>
          <p14:tracePt t="4899" x="6067425" y="4179888"/>
          <p14:tracePt t="4902" x="6075363" y="4179888"/>
          <p14:tracePt t="4904" x="6083300" y="4179888"/>
          <p14:tracePt t="4908" x="6091238" y="4179888"/>
          <p14:tracePt t="4909" x="6100763" y="4179888"/>
          <p14:tracePt t="4913" x="6108700" y="4179888"/>
          <p14:tracePt t="4916" x="6116638" y="4179888"/>
          <p14:tracePt t="4921" x="6124575" y="4179888"/>
          <p14:tracePt t="4929" x="6134100" y="4164013"/>
          <p14:tracePt t="4940" x="6134100" y="4154488"/>
          <p14:tracePt t="4969" x="6134100" y="4146550"/>
          <p14:tracePt t="5025" x="6116638" y="4146550"/>
          <p14:tracePt t="5143" x="6108700" y="4146550"/>
          <p14:tracePt t="5534" x="6100763" y="4146550"/>
          <p14:tracePt t="5615" x="6091238" y="4146550"/>
          <p14:tracePt t="5627" x="6083300" y="4146550"/>
          <p14:tracePt t="5628" x="6083300" y="4164013"/>
          <p14:tracePt t="5634" x="6075363" y="4171950"/>
          <p14:tracePt t="5638" x="6075363" y="4179888"/>
          <p14:tracePt t="5641" x="6075363" y="4189413"/>
          <p14:tracePt t="5645" x="6075363" y="4197350"/>
          <p14:tracePt t="5649" x="6067425" y="4205288"/>
          <p14:tracePt t="5651" x="6067425" y="4213225"/>
          <p14:tracePt t="5653" x="6067425" y="4222750"/>
          <p14:tracePt t="5656" x="6067425" y="4230688"/>
          <p14:tracePt t="5658" x="6057900" y="4238625"/>
          <p14:tracePt t="5659" x="6057900" y="4248150"/>
          <p14:tracePt t="5662" x="6057900" y="4256088"/>
          <p14:tracePt t="5664" x="6057900" y="4264025"/>
          <p14:tracePt t="5665" x="6057900" y="4271963"/>
          <p14:tracePt t="5667" x="6057900" y="4281488"/>
          <p14:tracePt t="5669" x="6057900" y="4289425"/>
          <p14:tracePt t="5670" x="6057900" y="4297363"/>
          <p14:tracePt t="5671" x="6057900" y="4306888"/>
          <p14:tracePt t="5673" x="6057900" y="4314825"/>
          <p14:tracePt t="5675" x="6057900" y="4322763"/>
          <p14:tracePt t="5676" x="6057900" y="4330700"/>
          <p14:tracePt t="5678" x="6057900" y="4340225"/>
          <p14:tracePt t="5679" x="6057900" y="4348163"/>
          <p14:tracePt t="5680" x="6057900" y="4356100"/>
          <p14:tracePt t="5682" x="6057900" y="4365625"/>
          <p14:tracePt t="5683" x="6049963" y="4373563"/>
          <p14:tracePt t="5685" x="6049963" y="4381500"/>
          <p14:tracePt t="5686" x="6049963" y="4389438"/>
          <p14:tracePt t="5687" x="6049963" y="4398963"/>
          <p14:tracePt t="5689" x="6049963" y="4406900"/>
          <p14:tracePt t="5690" x="6049963" y="4414838"/>
          <p14:tracePt t="5691" x="6049963" y="4424363"/>
          <p14:tracePt t="5692" x="6049963" y="4432300"/>
          <p14:tracePt t="5694" x="6049963" y="4440238"/>
          <p14:tracePt t="5695" x="6049963" y="4448175"/>
          <p14:tracePt t="5696" x="6049963" y="4457700"/>
          <p14:tracePt t="5697" x="6049963" y="4465638"/>
          <p14:tracePt t="5699" x="6049963" y="4473575"/>
          <p14:tracePt t="5700" x="6049963" y="4483100"/>
          <p14:tracePt t="5701" x="6049963" y="4491038"/>
          <p14:tracePt t="5702" x="6049963" y="4498975"/>
          <p14:tracePt t="5703" x="6049963" y="4506913"/>
          <p14:tracePt t="5704" x="6049963" y="4516438"/>
          <p14:tracePt t="5705" x="6049963" y="4524375"/>
          <p14:tracePt t="5707" x="6049963" y="4532313"/>
          <p14:tracePt t="5708" x="6049963" y="4541838"/>
          <p14:tracePt t="5709" x="6049963" y="4549775"/>
          <p14:tracePt t="5710" x="6049963" y="4557713"/>
          <p14:tracePt t="5712" x="6067425" y="4565650"/>
          <p14:tracePt t="5713" x="6067425" y="4575175"/>
          <p14:tracePt t="5714" x="6067425" y="4583113"/>
          <p14:tracePt t="5715" x="6067425" y="4591050"/>
          <p14:tracePt t="5716" x="6067425" y="4600575"/>
          <p14:tracePt t="5717" x="6067425" y="4608513"/>
          <p14:tracePt t="5718" x="6075363" y="4616450"/>
          <p14:tracePt t="5719" x="6075363" y="4624388"/>
          <p14:tracePt t="5720" x="6075363" y="4633913"/>
          <p14:tracePt t="5721" x="6083300" y="4641850"/>
          <p14:tracePt t="5722" x="6083300" y="4649788"/>
          <p14:tracePt t="5723" x="6083300" y="4659313"/>
          <p14:tracePt t="5724" x="6083300" y="4667250"/>
          <p14:tracePt t="5725" x="6083300" y="4675188"/>
          <p14:tracePt t="5726" x="6091238" y="4684713"/>
          <p14:tracePt t="5728" x="6100763" y="4692650"/>
          <p14:tracePt t="5729" x="6100763" y="4700588"/>
          <p14:tracePt t="5730" x="6100763" y="4708525"/>
          <p14:tracePt t="5731" x="6100763" y="4718050"/>
          <p14:tracePt t="5732" x="6100763" y="4725988"/>
          <p14:tracePt t="5733" x="6108700" y="4733925"/>
          <p14:tracePt t="5734" x="6108700" y="4743450"/>
          <p14:tracePt t="5736" x="6116638" y="4751388"/>
          <p14:tracePt t="5737" x="6116638" y="4759325"/>
          <p14:tracePt t="5738" x="6116638" y="4776788"/>
          <p14:tracePt t="5740" x="6124575" y="4784725"/>
          <p14:tracePt t="5741" x="6124575" y="4792663"/>
          <p14:tracePt t="5742" x="6134100" y="4802188"/>
          <p14:tracePt t="5743" x="6134100" y="4810125"/>
          <p14:tracePt t="5745" x="6134100" y="4818063"/>
          <p14:tracePt t="5746" x="6142038" y="4835525"/>
          <p14:tracePt t="5748" x="6142038" y="4843463"/>
          <p14:tracePt t="5749" x="6149975" y="4851400"/>
          <p14:tracePt t="5750" x="6149975" y="4860925"/>
          <p14:tracePt t="5751" x="6159500" y="4868863"/>
          <p14:tracePt t="5752" x="6159500" y="4876800"/>
          <p14:tracePt t="5754" x="6159500" y="4884738"/>
          <p14:tracePt t="5755" x="6167438" y="4894263"/>
          <p14:tracePt t="5756" x="6167438" y="4902200"/>
          <p14:tracePt t="5757" x="6175375" y="4910138"/>
          <p14:tracePt t="5759" x="6175375" y="4919663"/>
          <p14:tracePt t="5760" x="6183313" y="4927600"/>
          <p14:tracePt t="5761" x="6183313" y="4935538"/>
          <p14:tracePt t="5762" x="6183313" y="4943475"/>
          <p14:tracePt t="5763" x="6192838" y="4943475"/>
          <p14:tracePt t="5764" x="6192838" y="4960938"/>
          <p14:tracePt t="5765" x="6200775" y="4968875"/>
          <p14:tracePt t="5766" x="6200775" y="4978400"/>
          <p14:tracePt t="5768" x="6208713" y="4986338"/>
          <p14:tracePt t="5769" x="6218238" y="4994275"/>
          <p14:tracePt t="5770" x="6218238" y="5002213"/>
          <p14:tracePt t="5771" x="6226175" y="5011738"/>
          <p14:tracePt t="5772" x="6226175" y="5019675"/>
          <p14:tracePt t="5773" x="6234113" y="5019675"/>
          <p14:tracePt t="5774" x="6234113" y="5027613"/>
          <p14:tracePt t="5775" x="6242050" y="5037138"/>
          <p14:tracePt t="5776" x="6242050" y="5045075"/>
          <p14:tracePt t="5777" x="6251575" y="5053013"/>
          <p14:tracePt t="5778" x="6259513" y="5053013"/>
          <p14:tracePt t="5779" x="6259513" y="5060950"/>
          <p14:tracePt t="5780" x="6259513" y="5070475"/>
          <p14:tracePt t="5781" x="6267450" y="5078413"/>
          <p14:tracePt t="5782" x="6276975" y="5095875"/>
          <p14:tracePt t="5785" x="6284913" y="5111750"/>
          <p14:tracePt t="5786" x="6292850" y="5119688"/>
          <p14:tracePt t="5788" x="6292850" y="5129213"/>
          <p14:tracePt t="5789" x="6300788" y="5137150"/>
          <p14:tracePt t="5790" x="6310313" y="5145088"/>
          <p14:tracePt t="5791" x="6310313" y="5154613"/>
          <p14:tracePt t="5792" x="6318250" y="5162550"/>
          <p14:tracePt t="5793" x="6318250" y="5170488"/>
          <p14:tracePt t="5794" x="6326188" y="5178425"/>
          <p14:tracePt t="5795" x="6335713" y="5187950"/>
          <p14:tracePt t="5797" x="6343650" y="5195888"/>
          <p14:tracePt t="5798" x="6343650" y="5203825"/>
          <p14:tracePt t="5799" x="6351588" y="5213350"/>
          <p14:tracePt t="5800" x="6359525" y="5221288"/>
          <p14:tracePt t="5801" x="6359525" y="5229225"/>
          <p14:tracePt t="5802" x="6369050" y="5237163"/>
          <p14:tracePt t="5803" x="6376988" y="5246688"/>
          <p14:tracePt t="5804" x="6376988" y="5254625"/>
          <p14:tracePt t="5805" x="6376988" y="5262563"/>
          <p14:tracePt t="5806" x="6384925" y="5272088"/>
          <p14:tracePt t="5807" x="6394450" y="5272088"/>
          <p14:tracePt t="5808" x="6394450" y="5280025"/>
          <p14:tracePt t="5809" x="6402388" y="5287963"/>
          <p14:tracePt t="5810" x="6410325" y="5295900"/>
          <p14:tracePt t="5811" x="6418263" y="5295900"/>
          <p14:tracePt t="5812" x="6418263" y="5305425"/>
          <p14:tracePt t="5813" x="6427788" y="5313363"/>
          <p14:tracePt t="5814" x="6435725" y="5321300"/>
          <p14:tracePt t="5815" x="6435725" y="5330825"/>
          <p14:tracePt t="5816" x="6443663" y="5338763"/>
          <p14:tracePt t="5817" x="6453188" y="5346700"/>
          <p14:tracePt t="5818" x="6461125" y="5356225"/>
          <p14:tracePt t="5819" x="6469063" y="5364163"/>
          <p14:tracePt t="5821" x="6477000" y="5372100"/>
          <p14:tracePt t="5822" x="6486525" y="5380038"/>
          <p14:tracePt t="5823" x="6494463" y="5389563"/>
          <p14:tracePt t="5824" x="6494463" y="5397500"/>
          <p14:tracePt t="5825" x="6502400" y="5405438"/>
          <p14:tracePt t="5826" x="6511925" y="5414963"/>
          <p14:tracePt t="5828" x="6519863" y="5430838"/>
          <p14:tracePt t="5829" x="6527800" y="5430838"/>
          <p14:tracePt t="5830" x="6535738" y="5438775"/>
          <p14:tracePt t="5831" x="6545263" y="5448300"/>
          <p14:tracePt t="5832" x="6553200" y="5456238"/>
          <p14:tracePt t="5833" x="6561138" y="5464175"/>
          <p14:tracePt t="5834" x="6570663" y="5464175"/>
          <p14:tracePt t="5835" x="6578600" y="5481638"/>
          <p14:tracePt t="5836" x="6586538" y="5481638"/>
          <p14:tracePt t="5837" x="6586538" y="5489575"/>
          <p14:tracePt t="5838" x="6594475" y="5497513"/>
          <p14:tracePt t="5839" x="6604000" y="5507038"/>
          <p14:tracePt t="5840" x="6611938" y="5507038"/>
          <p14:tracePt t="5841" x="6619875" y="5507038"/>
          <p14:tracePt t="5842" x="6629400" y="5522913"/>
          <p14:tracePt t="5843" x="6637338" y="5522913"/>
          <p14:tracePt t="5844" x="6645275" y="5522913"/>
          <p14:tracePt t="5845" x="6653213" y="5532438"/>
          <p14:tracePt t="5846" x="6662738" y="5540375"/>
          <p14:tracePt t="5847" x="6670675" y="5540375"/>
          <p14:tracePt t="5848" x="6678613" y="5548313"/>
          <p14:tracePt t="5849" x="6688138" y="5548313"/>
          <p14:tracePt t="5850" x="6696075" y="5556250"/>
          <p14:tracePt t="5851" x="6704013" y="5565775"/>
          <p14:tracePt t="5852" x="6711950" y="5573713"/>
          <p14:tracePt t="5853" x="6721475" y="5573713"/>
          <p14:tracePt t="5854" x="6737350" y="5581650"/>
          <p14:tracePt t="5855" x="6737350" y="5591175"/>
          <p14:tracePt t="5856" x="6746875" y="5591175"/>
          <p14:tracePt t="5857" x="6754813" y="5599113"/>
          <p14:tracePt t="5858" x="6770688" y="5599113"/>
          <p14:tracePt t="5859" x="6780213" y="5607050"/>
          <p14:tracePt t="5860" x="6788150" y="5614988"/>
          <p14:tracePt t="5861" x="6788150" y="5624513"/>
          <p14:tracePt t="5862" x="6805613" y="5624513"/>
          <p14:tracePt t="5863" x="6813550" y="5632450"/>
          <p14:tracePt t="5864" x="6821488" y="5632450"/>
          <p14:tracePt t="5865" x="6829425" y="5640388"/>
          <p14:tracePt t="5866" x="6838950" y="5649913"/>
          <p14:tracePt t="5867" x="6846888" y="5649913"/>
          <p14:tracePt t="5868" x="6854825" y="5657850"/>
          <p14:tracePt t="5869" x="6864350" y="5657850"/>
          <p14:tracePt t="5870" x="6872288" y="5665788"/>
          <p14:tracePt t="5871" x="6880225" y="5665788"/>
          <p14:tracePt t="5872" x="6888163" y="5673725"/>
          <p14:tracePt t="5873" x="6905625" y="5673725"/>
          <p14:tracePt t="5874" x="6913563" y="5683250"/>
          <p14:tracePt t="5875" x="6923088" y="5691188"/>
          <p14:tracePt t="5876" x="6931025" y="5691188"/>
          <p14:tracePt t="5877" x="6938963" y="5691188"/>
          <p14:tracePt t="5878" x="6946900" y="5699125"/>
          <p14:tracePt t="5879" x="6956425" y="5699125"/>
          <p14:tracePt t="5880" x="6972300" y="5708650"/>
          <p14:tracePt t="5881" x="6981825" y="5708650"/>
          <p14:tracePt t="5882" x="6989763" y="5716588"/>
          <p14:tracePt t="5883" x="6997700" y="5724525"/>
          <p14:tracePt t="5884" x="7005638" y="5724525"/>
          <p14:tracePt t="5885" x="7015163" y="5724525"/>
          <p14:tracePt t="5886" x="7023100" y="5732463"/>
          <p14:tracePt t="5887" x="7040563" y="5732463"/>
          <p14:tracePt t="5888" x="7048500" y="5741988"/>
          <p14:tracePt t="5889" x="7056438" y="5741988"/>
          <p14:tracePt t="5890" x="7064375" y="5749925"/>
          <p14:tracePt t="5891" x="7073900" y="5749925"/>
          <p14:tracePt t="5892" x="7081838" y="5757863"/>
          <p14:tracePt t="5893" x="7089775" y="5767388"/>
          <p14:tracePt t="5894" x="7107238" y="5767388"/>
          <p14:tracePt t="5895" x="7115175" y="5767388"/>
          <p14:tracePt t="5896" x="7123113" y="5775325"/>
          <p14:tracePt t="5897" x="7132638" y="5775325"/>
          <p14:tracePt t="5898" x="7140575" y="5775325"/>
          <p14:tracePt t="5899" x="7148513" y="5783263"/>
          <p14:tracePt t="5900" x="7165975" y="5783263"/>
          <p14:tracePt t="5901" x="7173913" y="5791200"/>
          <p14:tracePt t="5902" x="7181850" y="5791200"/>
          <p14:tracePt t="5903" x="7191375" y="5800725"/>
          <p14:tracePt t="5904" x="7199313" y="5808663"/>
          <p14:tracePt t="5905" x="7216775" y="5808663"/>
          <p14:tracePt t="5906" x="7224713" y="5808663"/>
          <p14:tracePt t="5907" x="7232650" y="5816600"/>
          <p14:tracePt t="5908" x="7250113" y="5816600"/>
          <p14:tracePt t="5909" x="7258050" y="5816600"/>
          <p14:tracePt t="5910" x="7265988" y="5826125"/>
          <p14:tracePt t="5911" x="7275513" y="5826125"/>
          <p14:tracePt t="5912" x="7283450" y="5834063"/>
          <p14:tracePt t="5913" x="7291388" y="5842000"/>
          <p14:tracePt t="5914" x="7308850" y="5842000"/>
          <p14:tracePt t="5915" x="7316788" y="5842000"/>
          <p14:tracePt t="5916" x="7324725" y="5849938"/>
          <p14:tracePt t="5917" x="7334250" y="5849938"/>
          <p14:tracePt t="5918" x="7342188" y="5849938"/>
          <p14:tracePt t="5919" x="7358063" y="5849938"/>
          <p14:tracePt t="5920" x="7367588" y="5859463"/>
          <p14:tracePt t="5921" x="7375525" y="5859463"/>
          <p14:tracePt t="5922" x="7383463" y="5867400"/>
          <p14:tracePt t="5923" x="7400925" y="5875338"/>
          <p14:tracePt t="5924" x="7408863" y="5875338"/>
          <p14:tracePt t="5925" x="7416800" y="5875338"/>
          <p14:tracePt t="5926" x="7426325" y="5884863"/>
          <p14:tracePt t="5927" x="7434263" y="5884863"/>
          <p14:tracePt t="5928" x="7451725" y="5884863"/>
          <p14:tracePt t="5929" x="7459663" y="5892800"/>
          <p14:tracePt t="5930" x="7467600" y="5892800"/>
          <p14:tracePt t="5931" x="7475538" y="5900738"/>
          <p14:tracePt t="5932" x="7485063" y="5900738"/>
          <p14:tracePt t="5933" x="7500938" y="5908675"/>
          <p14:tracePt t="5935" x="7510463" y="5908675"/>
          <p14:tracePt t="5936" x="7526338" y="5908675"/>
          <p14:tracePt t="5937" x="7534275" y="5908675"/>
          <p14:tracePt t="5938" x="7543800" y="5918200"/>
          <p14:tracePt t="5939" x="7551738" y="5918200"/>
          <p14:tracePt t="5940" x="7559675" y="5918200"/>
          <p14:tracePt t="5941" x="7569200" y="5926138"/>
          <p14:tracePt t="5942" x="7577138" y="5926138"/>
          <p14:tracePt t="5943" x="7585075" y="5926138"/>
          <p14:tracePt t="5944" x="7593013" y="5934075"/>
          <p14:tracePt t="5945" x="7602538" y="5934075"/>
          <p14:tracePt t="5946" x="7610475" y="5934075"/>
          <p14:tracePt t="5947" x="7618413" y="5934075"/>
          <p14:tracePt t="5948" x="7627938" y="5943600"/>
          <p14:tracePt t="5949" x="7643813" y="5943600"/>
          <p14:tracePt t="5951" x="7651750" y="5943600"/>
          <p14:tracePt t="5952" x="7661275" y="5943600"/>
          <p14:tracePt t="5953" x="7669213" y="5943600"/>
          <p14:tracePt t="5954" x="7677150" y="5943600"/>
          <p14:tracePt t="5955" x="7686675" y="5943600"/>
          <p14:tracePt t="5956" x="7694613" y="5943600"/>
          <p14:tracePt t="5957" x="7702550" y="5943600"/>
          <p14:tracePt t="5958" x="7710488" y="5943600"/>
          <p14:tracePt t="5959" x="7720013" y="5943600"/>
          <p14:tracePt t="5960" x="7727950" y="5943600"/>
          <p14:tracePt t="5961" x="7735888" y="5943600"/>
          <p14:tracePt t="5962" x="7745413" y="5943600"/>
          <p14:tracePt t="5963" x="7753350" y="5943600"/>
          <p14:tracePt t="5965" x="7761288" y="5943600"/>
          <p14:tracePt t="5966" x="7769225" y="5943600"/>
          <p14:tracePt t="5967" x="7778750" y="5943600"/>
          <p14:tracePt t="5968" x="7786688" y="5943600"/>
          <p14:tracePt t="5969" x="7794625" y="5943600"/>
          <p14:tracePt t="5970" x="7812088" y="5943600"/>
          <p14:tracePt t="5972" x="7820025" y="5943600"/>
          <p14:tracePt t="5973" x="7827963" y="5943600"/>
          <p14:tracePt t="5974" x="7837488" y="5943600"/>
          <p14:tracePt t="5975" x="7845425" y="5943600"/>
          <p14:tracePt t="5976" x="7853363" y="5943600"/>
          <p14:tracePt t="5977" x="7862888" y="5943600"/>
          <p14:tracePt t="5978" x="7870825" y="5943600"/>
          <p14:tracePt t="5980" x="7878763" y="5943600"/>
          <p14:tracePt t="5981" x="7886700" y="5943600"/>
          <p14:tracePt t="5982" x="7896225" y="5943600"/>
          <p14:tracePt t="5983" x="7904163" y="5943600"/>
          <p14:tracePt t="5984" x="7912100" y="5926138"/>
          <p14:tracePt t="5986" x="7921625" y="5926138"/>
          <p14:tracePt t="5987" x="7929563" y="5926138"/>
          <p14:tracePt t="5988" x="7937500" y="5918200"/>
          <p14:tracePt t="5989" x="7945438" y="5918200"/>
          <p14:tracePt t="5990" x="7954963" y="5918200"/>
          <p14:tracePt t="5991" x="7962900" y="5908675"/>
          <p14:tracePt t="5993" x="7970838" y="5908675"/>
          <p14:tracePt t="5994" x="7980363" y="5908675"/>
          <p14:tracePt t="5995" x="7988300" y="5900738"/>
          <p14:tracePt t="5996" x="7996238" y="5900738"/>
          <p14:tracePt t="5997" x="8004175" y="5900738"/>
          <p14:tracePt t="5998" x="8004175" y="5892800"/>
          <p14:tracePt t="5999" x="8013700" y="5892800"/>
          <p14:tracePt t="6000" x="8021638" y="5892800"/>
          <p14:tracePt t="6001" x="8029575" y="5892800"/>
          <p14:tracePt t="6002" x="8029575" y="5884863"/>
          <p14:tracePt t="6003" x="8039100" y="5884863"/>
          <p14:tracePt t="6004" x="8047038" y="5884863"/>
          <p14:tracePt t="6005" x="8054975" y="5875338"/>
          <p14:tracePt t="6007" x="8062913" y="5875338"/>
          <p14:tracePt t="6008" x="8072438" y="5867400"/>
          <p14:tracePt t="6010" x="8080375" y="5867400"/>
          <p14:tracePt t="6011" x="8088313" y="5859463"/>
          <p14:tracePt t="6012" x="8097838" y="5859463"/>
          <p14:tracePt t="6013" x="8105775" y="5859463"/>
          <p14:tracePt t="6014" x="8105775" y="5849938"/>
          <p14:tracePt t="6015" x="8113713" y="5849938"/>
          <p14:tracePt t="6016" x="8121650" y="5849938"/>
          <p14:tracePt t="6018" x="8131175" y="5842000"/>
          <p14:tracePt t="6019" x="8139113" y="5842000"/>
          <p14:tracePt t="6021" x="8147050" y="5842000"/>
          <p14:tracePt t="6022" x="8156575" y="5834063"/>
          <p14:tracePt t="6023" x="8164513" y="5834063"/>
          <p14:tracePt t="6024" x="8164513" y="5826125"/>
          <p14:tracePt t="6025" x="8172450" y="5826125"/>
          <p14:tracePt t="6026" x="8180388" y="5826125"/>
          <p14:tracePt t="6028" x="8180388" y="5816600"/>
          <p14:tracePt t="6029" x="8189913" y="5816600"/>
          <p14:tracePt t="6030" x="8197850" y="5816600"/>
          <p14:tracePt t="6031" x="8197850" y="5808663"/>
          <p14:tracePt t="6032" x="8205788" y="5808663"/>
          <p14:tracePt t="6034" x="8215313" y="5808663"/>
          <p14:tracePt t="6035" x="8215313" y="5800725"/>
          <p14:tracePt t="6037" x="8223250" y="5800725"/>
          <p14:tracePt t="6038" x="8231188" y="5800725"/>
          <p14:tracePt t="6039" x="8231188" y="5791200"/>
          <p14:tracePt t="6040" x="8239125" y="5791200"/>
          <p14:tracePt t="6043" x="8248650" y="5783263"/>
          <p14:tracePt t="6047" x="8256588" y="5783263"/>
          <p14:tracePt t="6048" x="8264525" y="5775325"/>
          <p14:tracePt t="6051" x="8274050" y="5767388"/>
          <p14:tracePt t="6054" x="8281988" y="5767388"/>
          <p14:tracePt t="6055" x="8281988" y="5757863"/>
          <p14:tracePt t="6056" x="8289925" y="5757863"/>
          <p14:tracePt t="6059" x="8289925" y="5749925"/>
          <p14:tracePt t="6060" x="8297863" y="5749925"/>
          <p14:tracePt t="6062" x="8297863" y="5741988"/>
          <p14:tracePt t="6063" x="8307388" y="5741988"/>
          <p14:tracePt t="6065" x="8307388" y="5732463"/>
          <p14:tracePt t="6067" x="8315325" y="5732463"/>
          <p14:tracePt t="6069" x="8315325" y="5724525"/>
          <p14:tracePt t="6072" x="8323263" y="5724525"/>
          <p14:tracePt t="6073" x="8323263" y="5716588"/>
          <p14:tracePt t="6075" x="8323263" y="5708650"/>
          <p14:tracePt t="6076" x="8332788" y="5708650"/>
          <p14:tracePt t="6078" x="8332788" y="5699125"/>
          <p14:tracePt t="6080" x="8332788" y="5691188"/>
          <p14:tracePt t="6082" x="8340725" y="5691188"/>
          <p14:tracePt t="6083" x="8340725" y="5683250"/>
          <p14:tracePt t="6085" x="8348663" y="5673725"/>
          <p14:tracePt t="6087" x="8348663" y="5665788"/>
          <p14:tracePt t="6089" x="8348663" y="5657850"/>
          <p14:tracePt t="6090" x="8356600" y="5657850"/>
          <p14:tracePt t="6091" x="8356600" y="5649913"/>
          <p14:tracePt t="6093" x="8356600" y="5640388"/>
          <p14:tracePt t="6095" x="8356600" y="5632450"/>
          <p14:tracePt t="6096" x="8356600" y="5624513"/>
          <p14:tracePt t="6097" x="8366125" y="5614988"/>
          <p14:tracePt t="6099" x="8366125" y="5607050"/>
          <p14:tracePt t="6101" x="8366125" y="5599113"/>
          <p14:tracePt t="6102" x="8366125" y="5591175"/>
          <p14:tracePt t="6104" x="8366125" y="5581650"/>
          <p14:tracePt t="6105" x="8366125" y="5573713"/>
          <p14:tracePt t="6107" x="8366125" y="5565775"/>
          <p14:tracePt t="6108" x="8366125" y="5556250"/>
          <p14:tracePt t="6109" x="8366125" y="5548313"/>
          <p14:tracePt t="6111" x="8366125" y="5540375"/>
          <p14:tracePt t="6112" x="8366125" y="5532438"/>
          <p14:tracePt t="6113" x="8374063" y="5522913"/>
          <p14:tracePt t="6115" x="8374063" y="5514975"/>
          <p14:tracePt t="6116" x="8374063" y="5507038"/>
          <p14:tracePt t="6117" x="8374063" y="5497513"/>
          <p14:tracePt t="6119" x="8374063" y="5489575"/>
          <p14:tracePt t="6120" x="8374063" y="5481638"/>
          <p14:tracePt t="6121" x="8374063" y="5473700"/>
          <p14:tracePt t="6122" x="8374063" y="5464175"/>
          <p14:tracePt t="6124" x="8374063" y="5456238"/>
          <p14:tracePt t="6125" x="8374063" y="5448300"/>
          <p14:tracePt t="6126" x="8374063" y="5438775"/>
          <p14:tracePt t="6127" x="8374063" y="5430838"/>
          <p14:tracePt t="6129" x="8374063" y="5422900"/>
          <p14:tracePt t="6131" x="8374063" y="5414963"/>
          <p14:tracePt t="6132" x="8374063" y="5405438"/>
          <p14:tracePt t="6133" x="8382000" y="5397500"/>
          <p14:tracePt t="6135" x="8382000" y="5389563"/>
          <p14:tracePt t="6137" x="8382000" y="5380038"/>
          <p14:tracePt t="6138" x="8382000" y="5372100"/>
          <p14:tracePt t="6141" x="8382000" y="5364163"/>
          <p14:tracePt t="6142" x="8382000" y="5356225"/>
          <p14:tracePt t="6144" x="8382000" y="5346700"/>
          <p14:tracePt t="6146" x="8382000" y="5338763"/>
          <p14:tracePt t="6148" x="8382000" y="5330825"/>
          <p14:tracePt t="6150" x="8382000" y="5321300"/>
          <p14:tracePt t="6153" x="8382000" y="5313363"/>
          <p14:tracePt t="6155" x="8382000" y="5305425"/>
          <p14:tracePt t="6158" x="8382000" y="5295900"/>
          <p14:tracePt t="6161" x="8382000" y="5287963"/>
          <p14:tracePt t="6165" x="8382000" y="5280025"/>
          <p14:tracePt t="6166" x="8366125" y="5280025"/>
          <p14:tracePt t="6169" x="8366125" y="5272088"/>
          <p14:tracePt t="6173" x="8356600" y="5262563"/>
          <p14:tracePt t="6177" x="8356600" y="5254625"/>
          <p14:tracePt t="6180" x="8348663" y="5254625"/>
          <p14:tracePt t="6181" x="8348663" y="5246688"/>
          <p14:tracePt t="6184" x="8340725" y="5246688"/>
          <p14:tracePt t="6190" x="8340725" y="5237163"/>
          <p14:tracePt t="6191" x="8332788" y="5237163"/>
          <p14:tracePt t="6197" x="8323263" y="5237163"/>
          <p14:tracePt t="6199" x="8323263" y="5229225"/>
          <p14:tracePt t="6202" x="8315325" y="5229225"/>
          <p14:tracePt t="6208" x="8307388" y="5229225"/>
          <p14:tracePt t="6216" x="8297863" y="5229225"/>
          <p14:tracePt t="6220" x="8289925" y="5229225"/>
          <p14:tracePt t="6229" x="8281988" y="5229225"/>
          <p14:tracePt t="6232" x="8274050" y="5229225"/>
          <p14:tracePt t="6239" x="8264525" y="5229225"/>
          <p14:tracePt t="6243" x="8256588" y="5229225"/>
          <p14:tracePt t="6246" x="8248650" y="5229225"/>
          <p14:tracePt t="6251" x="8239125" y="5229225"/>
          <p14:tracePt t="6254" x="8231188" y="5229225"/>
          <p14:tracePt t="6260" x="8223250" y="5229225"/>
          <p14:tracePt t="6266" x="8215313" y="5229225"/>
          <p14:tracePt t="6275" x="8205788" y="5229225"/>
          <p14:tracePt t="6284" x="8205788" y="5246688"/>
          <p14:tracePt t="6305" x="8205788" y="5254625"/>
          <p14:tracePt t="6311" x="8205788" y="5262563"/>
          <p14:tracePt t="6316" x="8205788" y="5272088"/>
          <p14:tracePt t="6319" x="8223250" y="5272088"/>
          <p14:tracePt t="6320" x="8223250" y="5280025"/>
          <p14:tracePt t="6321" x="8231188" y="5280025"/>
          <p14:tracePt t="6325" x="8239125" y="5280025"/>
          <p14:tracePt t="6327" x="8248650" y="5287963"/>
          <p14:tracePt t="6330" x="8256588" y="5287963"/>
          <p14:tracePt t="6332" x="8264525" y="5287963"/>
          <p14:tracePt t="6335" x="8274050" y="5295900"/>
          <p14:tracePt t="6338" x="8281988" y="5295900"/>
          <p14:tracePt t="6341" x="8289925" y="5295900"/>
          <p14:tracePt t="6342" x="8289925" y="5305425"/>
          <p14:tracePt t="6344" x="8297863" y="5305425"/>
          <p14:tracePt t="6347" x="8307388" y="5305425"/>
          <p14:tracePt t="6352" x="8315325" y="5305425"/>
          <p14:tracePt t="6355" x="8323263" y="5305425"/>
          <p14:tracePt t="6358" x="8332788" y="5305425"/>
          <p14:tracePt t="6361" x="8340725" y="5305425"/>
          <p14:tracePt t="6364" x="8348663" y="5305425"/>
          <p14:tracePt t="6367" x="8356600" y="5305425"/>
          <p14:tracePt t="6371" x="8366125" y="5305425"/>
          <p14:tracePt t="6373" x="8374063" y="5305425"/>
          <p14:tracePt t="6376" x="8382000" y="5305425"/>
          <p14:tracePt t="6380" x="8391525" y="5305425"/>
          <p14:tracePt t="6382" x="8399463" y="5305425"/>
          <p14:tracePt t="6385" x="8407400" y="5305425"/>
          <p14:tracePt t="6387" x="8415338" y="5287963"/>
          <p14:tracePt t="6390" x="8424863" y="5287963"/>
          <p14:tracePt t="6391" x="8432800" y="5280025"/>
          <p14:tracePt t="6396" x="8440738" y="5272088"/>
          <p14:tracePt t="6398" x="8450263" y="5262563"/>
          <p14:tracePt t="6401" x="8458200" y="5262563"/>
          <p14:tracePt t="6403" x="8458200" y="5254625"/>
          <p14:tracePt t="6404" x="8466138" y="5254625"/>
          <p14:tracePt t="6406" x="8466138" y="5246688"/>
          <p14:tracePt t="6407" x="8474075" y="5246688"/>
          <p14:tracePt t="6411" x="8483600" y="5237163"/>
          <p14:tracePt t="6414" x="8491538" y="5229225"/>
          <p14:tracePt t="6418" x="8491538" y="5221288"/>
          <p14:tracePt t="6420" x="8499475" y="5221288"/>
          <p14:tracePt t="6422" x="8499475" y="5213350"/>
          <p14:tracePt t="6425" x="8509000" y="5203825"/>
          <p14:tracePt t="6428" x="8509000" y="5195888"/>
          <p14:tracePt t="6430" x="8516938" y="5195888"/>
          <p14:tracePt t="6432" x="8516938" y="5187950"/>
          <p14:tracePt t="6435" x="8524875" y="5187950"/>
          <p14:tracePt t="6436" x="8524875" y="5178425"/>
          <p14:tracePt t="6439" x="8524875" y="5170488"/>
          <p14:tracePt t="6443" x="8524875" y="5162550"/>
          <p14:tracePt t="6444" x="8532813" y="5162550"/>
          <p14:tracePt t="6445" x="8532813" y="5154613"/>
          <p14:tracePt t="6448" x="8532813" y="5145088"/>
          <p14:tracePt t="6451" x="8532813" y="5137150"/>
          <p14:tracePt t="6454" x="8532813" y="5129213"/>
          <p14:tracePt t="6456" x="8532813" y="5119688"/>
          <p14:tracePt t="6458" x="8532813" y="5111750"/>
          <p14:tracePt t="6461" x="8532813" y="5103813"/>
          <p14:tracePt t="6464" x="8532813" y="5095875"/>
          <p14:tracePt t="6466" x="8532813" y="5086350"/>
          <p14:tracePt t="6467" x="8516938" y="5086350"/>
          <p14:tracePt t="6468" x="8516938" y="5078413"/>
          <p14:tracePt t="6471" x="8516938" y="5070475"/>
          <p14:tracePt t="6472" x="8509000" y="5060950"/>
          <p14:tracePt t="6475" x="8509000" y="5053013"/>
          <p14:tracePt t="6476" x="8499475" y="5053013"/>
          <p14:tracePt t="6478" x="8491538" y="5053013"/>
          <p14:tracePt t="6479" x="8491538" y="5045075"/>
          <p14:tracePt t="6480" x="8491538" y="5037138"/>
          <p14:tracePt t="6482" x="8483600" y="5037138"/>
          <p14:tracePt t="6484" x="8474075" y="5037138"/>
          <p14:tracePt t="6485" x="8474075" y="5027613"/>
          <p14:tracePt t="6486" x="8466138" y="5027613"/>
          <p14:tracePt t="6488" x="8458200" y="5027613"/>
          <p14:tracePt t="6491" x="8450263" y="5019675"/>
          <p14:tracePt t="6495" x="8440738" y="5019675"/>
          <p14:tracePt t="6496" x="8432800" y="5019675"/>
          <p14:tracePt t="6500" x="8432800" y="5011738"/>
          <p14:tracePt t="6501" x="8424863" y="5011738"/>
          <p14:tracePt t="6502" x="8415338" y="5011738"/>
          <p14:tracePt t="6507" x="8407400" y="5011738"/>
          <p14:tracePt t="6509" x="8399463" y="5011738"/>
          <p14:tracePt t="6513" x="8391525" y="5011738"/>
          <p14:tracePt t="6515" x="8382000" y="5011738"/>
          <p14:tracePt t="6519" x="8374063" y="5011738"/>
          <p14:tracePt t="6523" x="8366125" y="5011738"/>
          <p14:tracePt t="6527" x="8356600" y="5011738"/>
          <p14:tracePt t="6528" x="8356600" y="5027613"/>
          <p14:tracePt t="6529" x="8348663" y="5027613"/>
          <p14:tracePt t="6532" x="8340725" y="5027613"/>
          <p14:tracePt t="6534" x="8332788" y="5037138"/>
          <p14:tracePt t="6536" x="8332788" y="5045075"/>
          <p14:tracePt t="6537" x="8323263" y="5045075"/>
          <p14:tracePt t="6538" x="8315325" y="5045075"/>
          <p14:tracePt t="6540" x="8315325" y="5053013"/>
          <p14:tracePt t="6541" x="8307388" y="5053013"/>
          <p14:tracePt t="6542" x="8307388" y="5060950"/>
          <p14:tracePt t="6544" x="8297863" y="5070475"/>
          <p14:tracePt t="6545" x="8297863" y="5078413"/>
          <p14:tracePt t="6546" x="8289925" y="5078413"/>
          <p14:tracePt t="6548" x="8289925" y="5086350"/>
          <p14:tracePt t="6550" x="8281988" y="5095875"/>
          <p14:tracePt t="6552" x="8281988" y="5103813"/>
          <p14:tracePt t="6554" x="8281988" y="5111750"/>
          <p14:tracePt t="6555" x="8274050" y="5111750"/>
          <p14:tracePt t="6556" x="8274050" y="5119688"/>
          <p14:tracePt t="6558" x="8274050" y="5129213"/>
          <p14:tracePt t="6560" x="8274050" y="5137150"/>
          <p14:tracePt t="6562" x="8274050" y="5145088"/>
          <p14:tracePt t="6564" x="8274050" y="5154613"/>
          <p14:tracePt t="6566" x="8274050" y="5162550"/>
          <p14:tracePt t="6570" x="8274050" y="5170488"/>
          <p14:tracePt t="6572" x="8274050" y="5178425"/>
          <p14:tracePt t="6575" x="8274050" y="5187950"/>
          <p14:tracePt t="6576" x="8289925" y="5187950"/>
          <p14:tracePt t="6577" x="8289925" y="5195888"/>
          <p14:tracePt t="6579" x="8297863" y="5195888"/>
          <p14:tracePt t="6582" x="8307388" y="5195888"/>
          <p14:tracePt t="6583" x="8307388" y="5203825"/>
          <p14:tracePt t="6584" x="8315325" y="5203825"/>
          <p14:tracePt t="6586" x="8323263" y="5203825"/>
          <p14:tracePt t="6588" x="8332788" y="5203825"/>
          <p14:tracePt t="6589" x="8332788" y="5213350"/>
          <p14:tracePt t="6590" x="8340725" y="5213350"/>
          <p14:tracePt t="6591" x="8348663" y="5213350"/>
          <p14:tracePt t="6593" x="8356600" y="5213350"/>
          <p14:tracePt t="6595" x="8366125" y="5213350"/>
          <p14:tracePt t="6596" x="8374063" y="5213350"/>
          <p14:tracePt t="6597" x="8374063" y="5221288"/>
          <p14:tracePt t="6598" x="8382000" y="5221288"/>
          <p14:tracePt t="6599" x="8391525" y="5221288"/>
          <p14:tracePt t="6601" x="8399463" y="5221288"/>
          <p14:tracePt t="6602" x="8407400" y="5221288"/>
          <p14:tracePt t="6604" x="8415338" y="5221288"/>
          <p14:tracePt t="6606" x="8424863" y="5221288"/>
          <p14:tracePt t="6607" x="8432800" y="5221288"/>
          <p14:tracePt t="6609" x="8440738" y="5221288"/>
          <p14:tracePt t="6610" x="8450263" y="5221288"/>
          <p14:tracePt t="6611" x="8458200" y="5221288"/>
          <p14:tracePt t="6613" x="8466138" y="5221288"/>
          <p14:tracePt t="6614" x="8474075" y="5221288"/>
          <p14:tracePt t="6616" x="8483600" y="5221288"/>
          <p14:tracePt t="6618" x="8491538" y="5221288"/>
          <p14:tracePt t="6620" x="8509000" y="5221288"/>
          <p14:tracePt t="6622" x="8509000" y="5203825"/>
          <p14:tracePt t="6623" x="8516938" y="5203825"/>
          <p14:tracePt t="6624" x="8524875" y="5203825"/>
          <p14:tracePt t="6625" x="8524875" y="5195888"/>
          <p14:tracePt t="6626" x="8532813" y="5195888"/>
          <p14:tracePt t="6629" x="8542338" y="5187950"/>
          <p14:tracePt t="6631" x="8550275" y="5187950"/>
          <p14:tracePt t="6632" x="8558213" y="5178425"/>
          <p14:tracePt t="6633" x="8558213" y="5170488"/>
          <p14:tracePt t="6634" x="8567738" y="5170488"/>
          <p14:tracePt t="6636" x="8567738" y="5162550"/>
          <p14:tracePt t="6637" x="8575675" y="5162550"/>
          <p14:tracePt t="6639" x="8583613" y="5154613"/>
          <p14:tracePt t="6642" x="8591550" y="5145088"/>
          <p14:tracePt t="6644" x="8601075" y="5137150"/>
          <p14:tracePt t="6646" x="8601075" y="5129213"/>
          <p14:tracePt t="6647" x="8609013" y="5129213"/>
          <p14:tracePt t="6649" x="8609013" y="5119688"/>
          <p14:tracePt t="6651" x="8616950" y="5119688"/>
          <p14:tracePt t="6652" x="8616950" y="5111750"/>
          <p14:tracePt t="6655" x="8626475" y="5111750"/>
          <p14:tracePt t="6657" x="8626475" y="5103813"/>
          <p14:tracePt t="6658" x="8626475" y="5095875"/>
          <p14:tracePt t="6660" x="8634413" y="5095875"/>
          <p14:tracePt t="6662" x="8634413" y="5086350"/>
          <p14:tracePt t="6664" x="8642350" y="5086350"/>
          <p14:tracePt t="6665" x="8642350" y="5078413"/>
          <p14:tracePt t="6668" x="8642350" y="5070475"/>
          <p14:tracePt t="6672" x="8642350" y="5060950"/>
          <p14:tracePt t="6675" x="8642350" y="5053013"/>
          <p14:tracePt t="6682" x="8642350" y="5045075"/>
          <p14:tracePt t="6713" x="8626475" y="5045075"/>
          <p14:tracePt t="6718" x="8616950" y="5045075"/>
          <p14:tracePt t="6724" x="8609013" y="5045075"/>
          <p14:tracePt t="7756" x="8601075" y="5045075"/>
          <p14:tracePt t="7758" x="8601075" y="5060950"/>
          <p14:tracePt t="7762" x="8591550" y="5070475"/>
          <p14:tracePt t="7764" x="8591550" y="5078413"/>
          <p14:tracePt t="7768" x="8591550" y="5086350"/>
          <p14:tracePt t="7769" x="8583613" y="5086350"/>
          <p14:tracePt t="7772" x="8583613" y="5095875"/>
          <p14:tracePt t="7774" x="8575675" y="5103813"/>
          <p14:tracePt t="7777" x="8567738" y="5103813"/>
          <p14:tracePt t="7778" x="8567738" y="5111750"/>
          <p14:tracePt t="7779" x="8567738" y="5119688"/>
          <p14:tracePt t="7782" x="8558213" y="5119688"/>
          <p14:tracePt t="7783" x="8550275" y="5129213"/>
          <p14:tracePt t="7785" x="8550275" y="5137150"/>
          <p14:tracePt t="7787" x="8550275" y="5145088"/>
          <p14:tracePt t="7788" x="8542338" y="5145088"/>
          <p14:tracePt t="7789" x="8532813" y="5145088"/>
          <p14:tracePt t="7790" x="8532813" y="5154613"/>
          <p14:tracePt t="7792" x="8524875" y="5162550"/>
          <p14:tracePt t="7793" x="8524875" y="5170488"/>
          <p14:tracePt t="7794" x="8516938" y="5170488"/>
          <p14:tracePt t="7795" x="8516938" y="5178425"/>
          <p14:tracePt t="7796" x="8509000" y="5178425"/>
          <p14:tracePt t="7797" x="8509000" y="5187950"/>
          <p14:tracePt t="7798" x="8509000" y="5195888"/>
          <p14:tracePt t="7799" x="8499475" y="5203825"/>
          <p14:tracePt t="7801" x="8491538" y="5213350"/>
          <p14:tracePt t="7802" x="8483600" y="5213350"/>
          <p14:tracePt t="7803" x="8483600" y="5221288"/>
          <p14:tracePt t="7805" x="8474075" y="5229225"/>
          <p14:tracePt t="7806" x="8466138" y="5237163"/>
          <p14:tracePt t="7807" x="8458200" y="5237163"/>
          <p14:tracePt t="7808" x="8458200" y="5246688"/>
          <p14:tracePt t="7809" x="8450263" y="5254625"/>
          <p14:tracePt t="7810" x="8440738" y="5254625"/>
          <p14:tracePt t="7811" x="8440738" y="5262563"/>
          <p14:tracePt t="7812" x="8432800" y="5272088"/>
          <p14:tracePt t="7813" x="8424863" y="5272088"/>
          <p14:tracePt t="7814" x="8415338" y="5280025"/>
          <p14:tracePt t="7816" x="8407400" y="5287963"/>
          <p14:tracePt t="7817" x="8399463" y="5295900"/>
          <p14:tracePt t="7818" x="8391525" y="5295900"/>
          <p14:tracePt t="7819" x="8391525" y="5305425"/>
          <p14:tracePt t="7820" x="8374063" y="5313363"/>
          <p14:tracePt t="7822" x="8366125" y="5321300"/>
          <p14:tracePt t="7823" x="8356600" y="5321300"/>
          <p14:tracePt t="7824" x="8348663" y="5330825"/>
          <p14:tracePt t="7825" x="8340725" y="5338763"/>
          <p14:tracePt t="7826" x="8332788" y="5338763"/>
          <p14:tracePt t="7827" x="8323263" y="5346700"/>
          <p14:tracePt t="7828" x="8315325" y="5356225"/>
          <p14:tracePt t="7829" x="8307388" y="5364163"/>
          <p14:tracePt t="7830" x="8297863" y="5364163"/>
          <p14:tracePt t="7831" x="8289925" y="5372100"/>
          <p14:tracePt t="7832" x="8281988" y="5380038"/>
          <p14:tracePt t="7833" x="8274050" y="5389563"/>
          <p14:tracePt t="7834" x="8264525" y="5397500"/>
          <p14:tracePt t="7835" x="8256588" y="5397500"/>
          <p14:tracePt t="7836" x="8248650" y="5405438"/>
          <p14:tracePt t="7837" x="8239125" y="5405438"/>
          <p14:tracePt t="7838" x="8231188" y="5414963"/>
          <p14:tracePt t="7839" x="8223250" y="5422900"/>
          <p14:tracePt t="7840" x="8215313" y="5422900"/>
          <p14:tracePt t="7841" x="8197850" y="5430838"/>
          <p14:tracePt t="7842" x="8189913" y="5430838"/>
          <p14:tracePt t="7843" x="8180388" y="5430838"/>
          <p14:tracePt t="7844" x="8172450" y="5448300"/>
          <p14:tracePt t="7845" x="8164513" y="5448300"/>
          <p14:tracePt t="7846" x="8156575" y="5448300"/>
          <p14:tracePt t="7847" x="8147050" y="5456238"/>
          <p14:tracePt t="7848" x="8131175" y="5464175"/>
          <p14:tracePt t="7849" x="8121650" y="5473700"/>
          <p14:tracePt t="7850" x="8113713" y="5481638"/>
          <p14:tracePt t="7851" x="8097838" y="5481638"/>
          <p14:tracePt t="7852" x="8088313" y="5489575"/>
          <p14:tracePt t="7853" x="8080375" y="5497513"/>
          <p14:tracePt t="7854" x="8072438" y="5507038"/>
          <p14:tracePt t="7855" x="8054975" y="5507038"/>
          <p14:tracePt t="7856" x="8047038" y="5507038"/>
          <p14:tracePt t="7857" x="8039100" y="5514975"/>
          <p14:tracePt t="7858" x="8029575" y="5514975"/>
          <p14:tracePt t="7859" x="8013700" y="5522913"/>
          <p14:tracePt t="7860" x="8004175" y="5522913"/>
          <p14:tracePt t="7861" x="7988300" y="5522913"/>
          <p14:tracePt t="7862" x="7980363" y="5532438"/>
          <p14:tracePt t="7863" x="7970838" y="5540375"/>
          <p14:tracePt t="7864" x="7954963" y="5540375"/>
          <p14:tracePt t="7865" x="7945438" y="5548313"/>
          <p14:tracePt t="7866" x="7937500" y="5548313"/>
          <p14:tracePt t="7867" x="7921625" y="5548313"/>
          <p14:tracePt t="7868" x="7912100" y="5556250"/>
          <p14:tracePt t="7869" x="7896225" y="5556250"/>
          <p14:tracePt t="7870" x="7886700" y="5565775"/>
          <p14:tracePt t="7871" x="7878763" y="5565775"/>
          <p14:tracePt t="7872" x="7862888" y="5565775"/>
          <p14:tracePt t="7873" x="7853363" y="5573713"/>
          <p14:tracePt t="7874" x="7845425" y="5573713"/>
          <p14:tracePt t="7875" x="7837488" y="5573713"/>
          <p14:tracePt t="7876" x="7820025" y="5573713"/>
          <p14:tracePt t="7877" x="7804150" y="5581650"/>
          <p14:tracePt t="7878" x="7794625" y="5581650"/>
          <p14:tracePt t="7879" x="7786688" y="5591175"/>
          <p14:tracePt t="7880" x="7778750" y="5591175"/>
          <p14:tracePt t="7881" x="7761288" y="5591175"/>
          <p14:tracePt t="7882" x="7753350" y="5591175"/>
          <p14:tracePt t="7883" x="7735888" y="5591175"/>
          <p14:tracePt t="7884" x="7727950" y="5591175"/>
          <p14:tracePt t="7885" x="7710488" y="5591175"/>
          <p14:tracePt t="7886" x="7702550" y="5591175"/>
          <p14:tracePt t="7887" x="7694613" y="5591175"/>
          <p14:tracePt t="7888" x="7677150" y="5591175"/>
          <p14:tracePt t="7889" x="7669213" y="5599113"/>
          <p14:tracePt t="7890" x="7651750" y="5599113"/>
          <p14:tracePt t="7891" x="7643813" y="5599113"/>
          <p14:tracePt t="7892" x="7635875" y="5599113"/>
          <p14:tracePt t="7893" x="7618413" y="5599113"/>
          <p14:tracePt t="7894" x="7610475" y="5607050"/>
          <p14:tracePt t="7895" x="7593013" y="5607050"/>
          <p14:tracePt t="7896" x="7577138" y="5607050"/>
          <p14:tracePt t="7897" x="7569200" y="5607050"/>
          <p14:tracePt t="7898" x="7551738" y="5607050"/>
          <p14:tracePt t="7899" x="7543800" y="5607050"/>
          <p14:tracePt t="7900" x="7526338" y="5607050"/>
          <p14:tracePt t="7901" x="7510463" y="5607050"/>
          <p14:tracePt t="7902" x="7500938" y="5607050"/>
          <p14:tracePt t="7903" x="7485063" y="5607050"/>
          <p14:tracePt t="7904" x="7475538" y="5607050"/>
          <p14:tracePt t="7905" x="7467600" y="5607050"/>
          <p14:tracePt t="7906" x="7451725" y="5607050"/>
          <p14:tracePt t="7907" x="7434263" y="5607050"/>
          <p14:tracePt t="7908" x="7416800" y="5607050"/>
          <p14:tracePt t="7909" x="7408863" y="5607050"/>
          <p14:tracePt t="7910" x="7392988" y="5607050"/>
          <p14:tracePt t="7911" x="7383463" y="5607050"/>
          <p14:tracePt t="7912" x="7367588" y="5607050"/>
          <p14:tracePt t="7913" x="7350125" y="5591175"/>
          <p14:tracePt t="7914" x="7342188" y="5591175"/>
          <p14:tracePt t="7915" x="7324725" y="5591175"/>
          <p14:tracePt t="7916" x="7308850" y="5591175"/>
          <p14:tracePt t="7917" x="7299325" y="5581650"/>
          <p14:tracePt t="7918" x="7283450" y="5581650"/>
          <p14:tracePt t="7919" x="7275513" y="5581650"/>
          <p14:tracePt t="7920" x="7265988" y="5581650"/>
          <p14:tracePt t="7921" x="7250113" y="5581650"/>
          <p14:tracePt t="7922" x="7232650" y="5573713"/>
          <p14:tracePt t="7923" x="7216775" y="5573713"/>
          <p14:tracePt t="7924" x="7207250" y="5573713"/>
          <p14:tracePt t="7925" x="7199313" y="5565775"/>
          <p14:tracePt t="7926" x="7181850" y="5565775"/>
          <p14:tracePt t="7927" x="7173913" y="5565775"/>
          <p14:tracePt t="7928" x="7165975" y="5556250"/>
          <p14:tracePt t="7929" x="7148513" y="5556250"/>
          <p14:tracePt t="7930" x="7132638" y="5548313"/>
          <p14:tracePt t="7931" x="7123113" y="5548313"/>
          <p14:tracePt t="7932" x="7107238" y="5548313"/>
          <p14:tracePt t="7933" x="7099300" y="5540375"/>
          <p14:tracePt t="7934" x="7089775" y="5540375"/>
          <p14:tracePt t="7935" x="7073900" y="5532438"/>
          <p14:tracePt t="7936" x="7064375" y="5532438"/>
          <p14:tracePt t="7937" x="7048500" y="5522913"/>
          <p14:tracePt t="7938" x="7040563" y="5522913"/>
          <p14:tracePt t="7939" x="7031038" y="5514975"/>
          <p14:tracePt t="7940" x="7015163" y="5514975"/>
          <p14:tracePt t="7941" x="7005638" y="5514975"/>
          <p14:tracePt t="7942" x="6997700" y="5507038"/>
          <p14:tracePt t="7943" x="6989763" y="5507038"/>
          <p14:tracePt t="7944" x="6981825" y="5497513"/>
          <p14:tracePt t="7945" x="6972300" y="5497513"/>
          <p14:tracePt t="7946" x="6956425" y="5489575"/>
          <p14:tracePt t="7947" x="6946900" y="5489575"/>
          <p14:tracePt t="7948" x="6938963" y="5481638"/>
          <p14:tracePt t="7949" x="6931025" y="5481638"/>
          <p14:tracePt t="7950" x="6923088" y="5473700"/>
          <p14:tracePt t="7951" x="6913563" y="5473700"/>
          <p14:tracePt t="7952" x="6905625" y="5464175"/>
          <p14:tracePt t="7953" x="6897688" y="5456238"/>
          <p14:tracePt t="7954" x="6888163" y="5456238"/>
          <p14:tracePt t="7955" x="6880225" y="5456238"/>
          <p14:tracePt t="7956" x="6872288" y="5448300"/>
          <p14:tracePt t="7957" x="6864350" y="5438775"/>
          <p14:tracePt t="7958" x="6854825" y="5438775"/>
          <p14:tracePt t="7959" x="6846888" y="5438775"/>
          <p14:tracePt t="7960" x="6838950" y="5430838"/>
          <p14:tracePt t="7961" x="6829425" y="5430838"/>
          <p14:tracePt t="7962" x="6829425" y="5422900"/>
          <p14:tracePt t="7963" x="6821488" y="5414963"/>
          <p14:tracePt t="7964" x="6813550" y="5414963"/>
          <p14:tracePt t="7966" x="6796088" y="5414963"/>
          <p14:tracePt t="7967" x="6796088" y="5405438"/>
          <p14:tracePt t="7968" x="6796088" y="5397500"/>
          <p14:tracePt t="7969" x="6788150" y="5389563"/>
          <p14:tracePt t="7970" x="6780213" y="5389563"/>
          <p14:tracePt t="7971" x="6780213" y="5380038"/>
          <p14:tracePt t="7972" x="6770688" y="5380038"/>
          <p14:tracePt t="7973" x="6762750" y="5372100"/>
          <p14:tracePt t="7975" x="6762750" y="5364163"/>
          <p14:tracePt t="7976" x="6754813" y="5364163"/>
          <p14:tracePt t="7977" x="6746875" y="5356225"/>
          <p14:tracePt t="7979" x="6746875" y="5346700"/>
          <p14:tracePt t="7980" x="6737350" y="5346700"/>
          <p14:tracePt t="7981" x="6737350" y="5338763"/>
          <p14:tracePt t="7982" x="6729413" y="5330825"/>
          <p14:tracePt t="7983" x="6729413" y="5321300"/>
          <p14:tracePt t="7984" x="6721475" y="5321300"/>
          <p14:tracePt t="7985" x="6721475" y="5313363"/>
          <p14:tracePt t="7986" x="6711950" y="5305425"/>
          <p14:tracePt t="7987" x="6711950" y="5295900"/>
          <p14:tracePt t="7988" x="6704013" y="5295900"/>
          <p14:tracePt t="7989" x="6704013" y="5287963"/>
          <p14:tracePt t="7990" x="6696075" y="5280025"/>
          <p14:tracePt t="7992" x="6688138" y="5272088"/>
          <p14:tracePt t="7993" x="6688138" y="5262563"/>
          <p14:tracePt t="7994" x="6688138" y="5254625"/>
          <p14:tracePt t="7995" x="6678613" y="5246688"/>
          <p14:tracePt t="7997" x="6670675" y="5237163"/>
          <p14:tracePt t="7998" x="6662738" y="5229225"/>
          <p14:tracePt t="7999" x="6662738" y="5221288"/>
          <p14:tracePt t="8000" x="6662738" y="5213350"/>
          <p14:tracePt t="8001" x="6653213" y="5203825"/>
          <p14:tracePt t="8002" x="6645275" y="5195888"/>
          <p14:tracePt t="8003" x="6645275" y="5187950"/>
          <p14:tracePt t="8004" x="6637338" y="5178425"/>
          <p14:tracePt t="8005" x="6637338" y="5170488"/>
          <p14:tracePt t="8006" x="6629400" y="5162550"/>
          <p14:tracePt t="8008" x="6619875" y="5154613"/>
          <p14:tracePt t="8009" x="6619875" y="5145088"/>
          <p14:tracePt t="8010" x="6611938" y="5137150"/>
          <p14:tracePt t="8011" x="6611938" y="5129213"/>
          <p14:tracePt t="8012" x="6604000" y="5119688"/>
          <p14:tracePt t="8013" x="6604000" y="5111750"/>
          <p14:tracePt t="8014" x="6594475" y="5103813"/>
          <p14:tracePt t="8015" x="6586538" y="5095875"/>
          <p14:tracePt t="8016" x="6586538" y="5086350"/>
          <p14:tracePt t="8018" x="6578600" y="5078413"/>
          <p14:tracePt t="8019" x="6578600" y="5070475"/>
          <p14:tracePt t="8020" x="6570663" y="5060950"/>
          <p14:tracePt t="8022" x="6561138" y="5053013"/>
          <p14:tracePt t="8023" x="6561138" y="5045075"/>
          <p14:tracePt t="8024" x="6561138" y="5037138"/>
          <p14:tracePt t="8025" x="6553200" y="5027613"/>
          <p14:tracePt t="8026" x="6553200" y="5019675"/>
          <p14:tracePt t="8027" x="6545263" y="5019675"/>
          <p14:tracePt t="8028" x="6545263" y="5011738"/>
          <p14:tracePt t="8029" x="6535738" y="5002213"/>
          <p14:tracePt t="8031" x="6527800" y="4994275"/>
          <p14:tracePt t="8033" x="6527800" y="4986338"/>
          <p14:tracePt t="8034" x="6519863" y="4978400"/>
          <p14:tracePt t="8036" x="6511925" y="4968875"/>
          <p14:tracePt t="8037" x="6511925" y="4960938"/>
          <p14:tracePt t="8039" x="6502400" y="4953000"/>
          <p14:tracePt t="8041" x="6502400" y="4943475"/>
          <p14:tracePt t="8042" x="6494463" y="4943475"/>
          <p14:tracePt t="8043" x="6494463" y="4935538"/>
          <p14:tracePt t="8045" x="6486525" y="4927600"/>
          <p14:tracePt t="8047" x="6486525" y="4919663"/>
          <p14:tracePt t="8048" x="6486525" y="4910138"/>
          <p14:tracePt t="8049" x="6477000" y="4910138"/>
          <p14:tracePt t="8050" x="6477000" y="4902200"/>
          <p14:tracePt t="8052" x="6469063" y="4894263"/>
          <p14:tracePt t="8055" x="6469063" y="4884738"/>
          <p14:tracePt t="8057" x="6469063" y="4876800"/>
          <p14:tracePt t="8058" x="6461125" y="4876800"/>
          <p14:tracePt t="8059" x="6453188" y="4868863"/>
          <p14:tracePt t="8061" x="6453188" y="4860925"/>
          <p14:tracePt t="8063" x="6453188" y="4851400"/>
          <p14:tracePt t="8065" x="6443663" y="4851400"/>
          <p14:tracePt t="8066" x="6443663" y="4843463"/>
          <p14:tracePt t="8069" x="6435725" y="4835525"/>
          <p14:tracePt t="8071" x="6435725" y="4826000"/>
          <p14:tracePt t="8074" x="6435725" y="4818063"/>
          <p14:tracePt t="8075" x="6427788" y="4818063"/>
          <p14:tracePt t="8077" x="6427788" y="4810125"/>
          <p14:tracePt t="8078" x="6427788" y="4802188"/>
          <p14:tracePt t="8079" x="6418263" y="4802188"/>
          <p14:tracePt t="8083" x="6418263" y="4792663"/>
          <p14:tracePt t="8085" x="6410325" y="4784725"/>
          <p14:tracePt t="8087" x="6410325" y="4776788"/>
          <p14:tracePt t="8090" x="6402388" y="4767263"/>
          <p14:tracePt t="8093" x="6402388" y="4759325"/>
          <p14:tracePt t="8094" x="6402388" y="4751388"/>
          <p14:tracePt t="8096" x="6394450" y="4751388"/>
          <p14:tracePt t="8098" x="6394450" y="4743450"/>
          <p14:tracePt t="8100" x="6394450" y="4733925"/>
          <p14:tracePt t="8101" x="6384925" y="4733925"/>
          <p14:tracePt t="8102" x="6384925" y="4725988"/>
          <p14:tracePt t="8105" x="6376988" y="4718050"/>
          <p14:tracePt t="8106" x="6376988" y="4708525"/>
          <p14:tracePt t="8108" x="6369050" y="4700588"/>
          <p14:tracePt t="8110" x="6369050" y="4692650"/>
          <p14:tracePt t="8112" x="6359525" y="4692650"/>
          <p14:tracePt t="8113" x="6359525" y="4684713"/>
          <p14:tracePt t="8114" x="6359525" y="4675188"/>
          <p14:tracePt t="8115" x="6351588" y="4675188"/>
          <p14:tracePt t="8116" x="6351588" y="4667250"/>
          <p14:tracePt t="8118" x="6351588" y="4659313"/>
          <p14:tracePt t="8120" x="6343650" y="4649788"/>
          <p14:tracePt t="8121" x="6343650" y="4641850"/>
          <p14:tracePt t="8123" x="6335713" y="4633913"/>
          <p14:tracePt t="8124" x="6335713" y="4624388"/>
          <p14:tracePt t="8126" x="6335713" y="4616450"/>
          <p14:tracePt t="8127" x="6326188" y="4608513"/>
          <p14:tracePt t="8129" x="6326188" y="4600575"/>
          <p14:tracePt t="8130" x="6318250" y="4591050"/>
          <p14:tracePt t="8132" x="6318250" y="4583113"/>
          <p14:tracePt t="8134" x="6310313" y="4575175"/>
          <p14:tracePt t="8135" x="6310313" y="4565650"/>
          <p14:tracePt t="8137" x="6300788" y="4557713"/>
          <p14:tracePt t="8139" x="6300788" y="4549775"/>
          <p14:tracePt t="8141" x="6292850" y="4541838"/>
          <p14:tracePt t="8142" x="6284913" y="4541838"/>
          <p14:tracePt t="8143" x="6284913" y="4532313"/>
          <p14:tracePt t="8144" x="6284913" y="4524375"/>
          <p14:tracePt t="8147" x="6284913" y="4516438"/>
          <p14:tracePt t="8149" x="6276975" y="4506913"/>
          <p14:tracePt t="8150" x="6267450" y="4506913"/>
          <p14:tracePt t="8151" x="6267450" y="4498975"/>
          <p14:tracePt t="8153" x="6267450" y="4491038"/>
          <p14:tracePt t="8154" x="6259513" y="4491038"/>
          <p14:tracePt t="8156" x="6259513" y="4483100"/>
          <p14:tracePt t="8160" x="6251575" y="4473575"/>
          <p14:tracePt t="8161" x="6251575" y="4465638"/>
          <p14:tracePt t="8165" x="6251575" y="4457700"/>
          <p14:tracePt t="8168" x="6242050" y="4448175"/>
          <p14:tracePt t="8170" x="6242050" y="4440238"/>
          <p14:tracePt t="8173" x="6234113" y="4440238"/>
          <p14:tracePt t="8174" x="6234113" y="4432300"/>
          <p14:tracePt t="8177" x="6234113" y="4424363"/>
          <p14:tracePt t="8180" x="6226175" y="4424363"/>
          <p14:tracePt t="8181" x="6226175" y="4414838"/>
          <p14:tracePt t="8184" x="6226175" y="4406900"/>
          <p14:tracePt t="8187" x="6218238" y="4406900"/>
          <p14:tracePt t="8188" x="6218238" y="4398963"/>
          <p14:tracePt t="8191" x="6218238" y="4389438"/>
          <p14:tracePt t="8197" x="6218238" y="4381500"/>
          <p14:tracePt t="8198" x="6218238" y="4373563"/>
          <p14:tracePt t="8199" x="6208713" y="4373563"/>
          <p14:tracePt t="8203" x="6208713" y="4365625"/>
          <p14:tracePt t="8206" x="6208713" y="4356100"/>
          <p14:tracePt t="8207" x="6200775" y="4356100"/>
          <p14:tracePt t="8212" x="6200775" y="4348163"/>
          <p14:tracePt t="8216" x="6192838" y="4340225"/>
          <p14:tracePt t="8220" x="6192838" y="4330700"/>
          <p14:tracePt t="8223" x="6183313" y="4330700"/>
          <p14:tracePt t="8225" x="6183313" y="4322763"/>
          <p14:tracePt t="8229" x="6183313" y="4314825"/>
          <p14:tracePt t="8230" x="6175375" y="4314825"/>
          <p14:tracePt t="8236" x="6175375" y="4306888"/>
          <p14:tracePt t="8239" x="6167438" y="4297363"/>
          <p14:tracePt t="8243" x="6167438" y="4289425"/>
          <p14:tracePt t="8244" x="6159500" y="4289425"/>
          <p14:tracePt t="8247" x="6159500" y="4281488"/>
          <p14:tracePt t="8248" x="6159500" y="4271963"/>
          <p14:tracePt t="8252" x="6149975" y="4264025"/>
          <p14:tracePt t="8255" x="6149975" y="4256088"/>
          <p14:tracePt t="8256" x="6142038" y="4256088"/>
          <p14:tracePt t="8257" x="6142038" y="4248150"/>
          <p14:tracePt t="8260" x="6134100" y="4238625"/>
          <p14:tracePt t="8261" x="6134100" y="4230688"/>
          <p14:tracePt t="8262" x="6124575" y="4230688"/>
          <p14:tracePt t="8264" x="6124575" y="4222750"/>
          <p14:tracePt t="8266" x="6124575" y="4213225"/>
          <p14:tracePt t="8268" x="6116638" y="4213225"/>
          <p14:tracePt t="8269" x="6116638" y="4205288"/>
          <p14:tracePt t="8271" x="6108700" y="4197350"/>
          <p14:tracePt t="8274" x="6108700" y="4189413"/>
          <p14:tracePt t="8276" x="6100763" y="4189413"/>
          <p14:tracePt t="8277" x="6100763" y="4179888"/>
          <p14:tracePt t="8278" x="6100763" y="4171950"/>
          <p14:tracePt t="8282" x="6091238" y="4164013"/>
          <p14:tracePt t="8285" x="6091238" y="4154488"/>
          <p14:tracePt t="8287" x="6083300" y="4154488"/>
          <p14:tracePt t="8288" x="6083300" y="4146550"/>
          <p14:tracePt t="8291" x="6075363" y="4146550"/>
          <p14:tracePt t="8292" x="6075363" y="4138613"/>
          <p14:tracePt t="8293" x="6075363" y="4130675"/>
          <p14:tracePt t="8297" x="6067425" y="4130675"/>
          <p14:tracePt t="8299" x="6067425" y="4121150"/>
          <p14:tracePt t="8304" x="6067425" y="4113213"/>
          <p14:tracePt t="8305" x="6057900" y="4113213"/>
          <p14:tracePt t="8307" x="6057900" y="4105275"/>
          <p14:tracePt t="8313" x="6049963" y="4105275"/>
          <p14:tracePt t="8315" x="6049963" y="4095750"/>
          <p14:tracePt t="8325" x="6042025" y="4087813"/>
          <p14:tracePt t="8341" x="6042025" y="4079875"/>
          <p14:tracePt t="11991" x="6032500" y="4079875"/>
          <p14:tracePt t="15524" x="6049963" y="4079875"/>
          <p14:tracePt t="15528" x="6057900" y="4079875"/>
          <p14:tracePt t="15530" x="6067425" y="4079875"/>
          <p14:tracePt t="15533" x="6075363" y="4079875"/>
          <p14:tracePt t="15536" x="6083300" y="4079875"/>
          <p14:tracePt t="15538" x="6091238" y="4079875"/>
          <p14:tracePt t="15542" x="6100763" y="4071938"/>
          <p14:tracePt t="15544" x="6108700" y="4071938"/>
          <p14:tracePt t="15547" x="6116638" y="4071938"/>
          <p14:tracePt t="15550" x="6124575" y="4071938"/>
          <p14:tracePt t="15552" x="6124575" y="4062413"/>
          <p14:tracePt t="15553" x="6134100" y="4062413"/>
          <p14:tracePt t="15556" x="6142038" y="4062413"/>
          <p14:tracePt t="15559" x="6149975" y="4062413"/>
          <p14:tracePt t="15562" x="6159500" y="4062413"/>
          <p14:tracePt t="15563" x="6159500" y="4054475"/>
          <p14:tracePt t="15564" x="6167438" y="4054475"/>
          <p14:tracePt t="15567" x="6175375" y="4054475"/>
          <p14:tracePt t="15569" x="6183313" y="4054475"/>
          <p14:tracePt t="15570" x="6183313" y="4046538"/>
          <p14:tracePt t="15571" x="6192838" y="4046538"/>
          <p14:tracePt t="15573" x="6200775" y="4037013"/>
          <p14:tracePt t="15576" x="6208713" y="4037013"/>
          <p14:tracePt t="15578" x="6218238" y="4037013"/>
          <p14:tracePt t="15580" x="6226175" y="4037013"/>
          <p14:tracePt t="15581" x="6234113" y="4029075"/>
          <p14:tracePt t="15584" x="6242050" y="4029075"/>
          <p14:tracePt t="15585" x="6251575" y="4029075"/>
          <p14:tracePt t="15586" x="6251575" y="4021138"/>
          <p14:tracePt t="15588" x="6259513" y="4021138"/>
          <p14:tracePt t="15589" x="6267450" y="4021138"/>
          <p14:tracePt t="15590" x="6267450" y="4011613"/>
          <p14:tracePt t="15591" x="6276975" y="4003675"/>
          <p14:tracePt t="15593" x="6284913" y="4003675"/>
          <p14:tracePt t="15595" x="6292850" y="3995738"/>
          <p14:tracePt t="15596" x="6300788" y="3995738"/>
          <p14:tracePt t="15597" x="6300788" y="3987800"/>
          <p14:tracePt t="15598" x="6310313" y="3987800"/>
          <p14:tracePt t="15599" x="6318250" y="3987800"/>
          <p14:tracePt t="15600" x="6318250" y="3978275"/>
          <p14:tracePt t="15601" x="6326188" y="3978275"/>
          <p14:tracePt t="15603" x="6335713" y="3970338"/>
          <p14:tracePt t="15604" x="6343650" y="3970338"/>
          <p14:tracePt t="15605" x="6343650" y="3962400"/>
          <p14:tracePt t="15606" x="6351588" y="3962400"/>
          <p14:tracePt t="15607" x="6359525" y="3952875"/>
          <p14:tracePt t="15608" x="6369050" y="3944938"/>
          <p14:tracePt t="15610" x="6376988" y="3937000"/>
          <p14:tracePt t="15612" x="6384925" y="3937000"/>
          <p14:tracePt t="15613" x="6384925" y="3929063"/>
          <p14:tracePt t="15614" x="6394450" y="3919538"/>
          <p14:tracePt t="15616" x="6402388" y="3919538"/>
          <p14:tracePt t="15617" x="6402388" y="3911600"/>
          <p14:tracePt t="15618" x="6410325" y="3903663"/>
          <p14:tracePt t="15620" x="6418263" y="3903663"/>
          <p14:tracePt t="15621" x="6418263" y="3894138"/>
          <p14:tracePt t="15622" x="6427788" y="3886200"/>
          <p14:tracePt t="15625" x="6435725" y="3878263"/>
          <p14:tracePt t="15626" x="6435725" y="3870325"/>
          <p14:tracePt t="15628" x="6443663" y="3870325"/>
          <p14:tracePt t="15629" x="6443663" y="3860800"/>
          <p14:tracePt t="15630" x="6453188" y="3852863"/>
          <p14:tracePt t="15632" x="6453188" y="3844925"/>
          <p14:tracePt t="15633" x="6461125" y="3844925"/>
          <p14:tracePt t="15634" x="6461125" y="3835400"/>
          <p14:tracePt t="15636" x="6469063" y="3827463"/>
          <p14:tracePt t="15638" x="6469063" y="3819525"/>
          <p14:tracePt t="15640" x="6477000" y="3819525"/>
          <p14:tracePt t="15641" x="6477000" y="3811588"/>
          <p14:tracePt t="15642" x="6486525" y="3802063"/>
          <p14:tracePt t="15644" x="6486525" y="3794125"/>
          <p14:tracePt t="15645" x="6486525" y="3786188"/>
          <p14:tracePt t="15646" x="6494463" y="3786188"/>
          <p14:tracePt t="15649" x="6494463" y="3776663"/>
          <p14:tracePt t="15650" x="6502400" y="3768725"/>
          <p14:tracePt t="15653" x="6511925" y="3760788"/>
          <p14:tracePt t="15655" x="6511925" y="3752850"/>
          <p14:tracePt t="15656" x="6511925" y="3743325"/>
          <p14:tracePt t="15657" x="6519863" y="3743325"/>
          <p14:tracePt t="15658" x="6519863" y="3735388"/>
          <p14:tracePt t="15659" x="6527800" y="3735388"/>
          <p14:tracePt t="15660" x="6527800" y="3727450"/>
          <p14:tracePt t="15662" x="6527800" y="3717925"/>
          <p14:tracePt t="15664" x="6535738" y="3709988"/>
          <p14:tracePt t="15666" x="6535738" y="3702050"/>
          <p14:tracePt t="15667" x="6545263" y="3694113"/>
          <p14:tracePt t="15669" x="6545263" y="3684588"/>
          <p14:tracePt t="15670" x="6545263" y="3676650"/>
          <p14:tracePt t="15671" x="6545263" y="3668713"/>
          <p14:tracePt t="15672" x="6553200" y="3668713"/>
          <p14:tracePt t="15673" x="6553200" y="3659188"/>
          <p14:tracePt t="15674" x="6553200" y="3651250"/>
          <p14:tracePt t="15676" x="6553200" y="3643313"/>
          <p14:tracePt t="15677" x="6553200" y="3635375"/>
          <p14:tracePt t="15679" x="6553200" y="3625850"/>
          <p14:tracePt t="15680" x="6553200" y="3617913"/>
          <p14:tracePt t="15682" x="6553200" y="3609975"/>
          <p14:tracePt t="15683" x="6561138" y="3600450"/>
          <p14:tracePt t="15684" x="6561138" y="3592513"/>
          <p14:tracePt t="15686" x="6561138" y="3584575"/>
          <p14:tracePt t="15687" x="6561138" y="3576638"/>
          <p14:tracePt t="15689" x="6561138" y="3567113"/>
          <p14:tracePt t="15690" x="6561138" y="3559175"/>
          <p14:tracePt t="15692" x="6561138" y="3541713"/>
          <p14:tracePt t="15694" x="6561138" y="3533775"/>
          <p14:tracePt t="15695" x="6561138" y="3525838"/>
          <p14:tracePt t="15697" x="6561138" y="3517900"/>
          <p14:tracePt t="15698" x="6561138" y="3508375"/>
          <p14:tracePt t="15699" x="6561138" y="3500438"/>
          <p14:tracePt t="15701" x="6561138" y="3492500"/>
          <p14:tracePt t="15702" x="6561138" y="3482975"/>
          <p14:tracePt t="15703" x="6561138" y="3475038"/>
          <p14:tracePt t="15704" x="6561138" y="3467100"/>
          <p14:tracePt t="15706" x="6561138" y="3459163"/>
          <p14:tracePt t="15707" x="6561138" y="3449638"/>
          <p14:tracePt t="15708" x="6561138" y="3441700"/>
          <p14:tracePt t="15710" x="6561138" y="3433763"/>
          <p14:tracePt t="15711" x="6545263" y="3433763"/>
          <p14:tracePt t="15712" x="6545263" y="3416300"/>
          <p14:tracePt t="15715" x="6545263" y="3408363"/>
          <p14:tracePt t="15716" x="6545263" y="3398838"/>
          <p14:tracePt t="15719" x="6545263" y="3390900"/>
          <p14:tracePt t="15720" x="6545263" y="3382963"/>
          <p14:tracePt t="15722" x="6545263" y="3375025"/>
          <p14:tracePt t="15724" x="6545263" y="3365500"/>
          <p14:tracePt t="15725" x="6545263" y="3357563"/>
          <p14:tracePt t="15728" x="6545263" y="3349625"/>
          <p14:tracePt t="15729" x="6545263" y="3340100"/>
          <p14:tracePt t="15732" x="6545263" y="3332163"/>
          <p14:tracePt t="15735" x="6545263" y="3324225"/>
          <p14:tracePt t="15736" x="6545263" y="3316288"/>
          <p14:tracePt t="15739" x="6545263" y="3306763"/>
          <p14:tracePt t="15741" x="6545263" y="3298825"/>
          <p14:tracePt t="15744" x="6545263" y="3290888"/>
          <p14:tracePt t="15747" x="6545263" y="3281363"/>
          <p14:tracePt t="15749" x="6545263" y="3273425"/>
          <p14:tracePt t="15753" x="6545263" y="3265488"/>
          <p14:tracePt t="15756" x="6545263" y="3257550"/>
          <p14:tracePt t="15760" x="6545263" y="3248025"/>
          <p14:tracePt t="15766" x="6545263" y="3240088"/>
          <p14:tracePt t="15768" x="6545263" y="3232150"/>
          <p14:tracePt t="15774" x="6545263" y="3222625"/>
          <p14:tracePt t="15778" x="6545263" y="3214688"/>
          <p14:tracePt t="15785" x="6545263" y="3206750"/>
          <p14:tracePt t="15790" x="6545263" y="3198813"/>
          <p14:tracePt t="15793" x="6545263" y="3189288"/>
          <p14:tracePt t="15798" x="6545263" y="3181350"/>
          <p14:tracePt t="15804" x="6535738" y="3173413"/>
          <p14:tracePt t="15809" x="6535738" y="3163888"/>
          <p14:tracePt t="15814" x="6535738" y="3155950"/>
          <p14:tracePt t="15815" x="6527800" y="3155950"/>
          <p14:tracePt t="15816" x="6527800" y="3148013"/>
          <p14:tracePt t="15824" x="6527800" y="3140075"/>
          <p14:tracePt t="15828" x="6519863" y="3140075"/>
          <p14:tracePt t="15829" x="6519863" y="3130550"/>
          <p14:tracePt t="15830" x="6511925" y="3130550"/>
          <p14:tracePt t="15836" x="6511925" y="3122613"/>
          <p14:tracePt t="15842" x="6511925" y="3114675"/>
          <p14:tracePt t="15843" x="6502400" y="3114675"/>
          <p14:tracePt t="15848" x="6494463" y="3114675"/>
          <p14:tracePt t="15850" x="6494463" y="3105150"/>
          <p14:tracePt t="15858" x="6494463" y="3097213"/>
          <p14:tracePt t="15859" x="6486525" y="3097213"/>
          <p14:tracePt t="15865" x="6486525" y="3089275"/>
          <p14:tracePt t="15866" x="6477000" y="3089275"/>
          <p14:tracePt t="15872" x="6469063" y="3081338"/>
          <p14:tracePt t="15876" x="6461125" y="3081338"/>
          <p14:tracePt t="15882" x="6453188" y="3071813"/>
          <p14:tracePt t="15887" x="6443663" y="3071813"/>
          <p14:tracePt t="15891" x="6435725" y="3071813"/>
          <p14:tracePt t="15894" x="6435725" y="3063875"/>
          <p14:tracePt t="15895" x="6427788" y="3063875"/>
          <p14:tracePt t="15898" x="6418263" y="3063875"/>
          <p14:tracePt t="15901" x="6410325" y="3063875"/>
          <p14:tracePt t="15905" x="6402388" y="3055938"/>
          <p14:tracePt t="15908" x="6394450" y="3055938"/>
          <p14:tracePt t="15911" x="6384925" y="3046413"/>
          <p14:tracePt t="15914" x="6376988" y="3046413"/>
          <p14:tracePt t="15915" x="6369050" y="3046413"/>
          <p14:tracePt t="15919" x="6359525" y="3038475"/>
          <p14:tracePt t="15922" x="6351588" y="3038475"/>
          <p14:tracePt t="15925" x="6343650" y="3038475"/>
          <p14:tracePt t="15927" x="6335713" y="3038475"/>
          <p14:tracePt t="15928" x="6335713" y="3030538"/>
          <p14:tracePt t="15929" x="6326188" y="3030538"/>
          <p14:tracePt t="15932" x="6318250" y="3030538"/>
          <p14:tracePt t="15934" x="6310313" y="3030538"/>
          <p14:tracePt t="15935" x="6310313" y="3022600"/>
          <p14:tracePt t="15936" x="6300788" y="3022600"/>
          <p14:tracePt t="15939" x="6292850" y="3022600"/>
          <p14:tracePt t="15940" x="6292850" y="3013075"/>
          <p14:tracePt t="15941" x="6284913" y="3013075"/>
          <p14:tracePt t="15944" x="6276975" y="3013075"/>
          <p14:tracePt t="15946" x="6267450" y="3013075"/>
          <p14:tracePt t="15949" x="6259513" y="3005138"/>
          <p14:tracePt t="15951" x="6251575" y="3005138"/>
          <p14:tracePt t="15954" x="6242050" y="3005138"/>
          <p14:tracePt t="15955" x="6234113" y="3005138"/>
          <p14:tracePt t="15957" x="6234113" y="2997200"/>
          <p14:tracePt t="15958" x="6226175" y="2997200"/>
          <p14:tracePt t="15960" x="6218238" y="2997200"/>
          <p14:tracePt t="15963" x="6208713" y="2997200"/>
          <p14:tracePt t="15965" x="6200775" y="2987675"/>
          <p14:tracePt t="15967" x="6192838" y="2987675"/>
          <p14:tracePt t="15968" x="6183313" y="2987675"/>
          <p14:tracePt t="15970" x="6175375" y="2987675"/>
          <p14:tracePt t="15973" x="6167438" y="2987675"/>
          <p14:tracePt t="15974" x="6167438" y="2979738"/>
          <p14:tracePt t="15975" x="6159500" y="2979738"/>
          <p14:tracePt t="15976" x="6149975" y="2979738"/>
          <p14:tracePt t="15977" x="6149975" y="2971800"/>
          <p14:tracePt t="15980" x="6142038" y="2971800"/>
          <p14:tracePt t="15981" x="6134100" y="2971800"/>
          <p14:tracePt t="15983" x="6124575" y="2971800"/>
          <p14:tracePt t="15985" x="6116638" y="2963863"/>
          <p14:tracePt t="15987" x="6108700" y="2963863"/>
          <p14:tracePt t="15988" x="6100763" y="2963863"/>
          <p14:tracePt t="15989" x="6100763" y="2954338"/>
          <p14:tracePt t="15991" x="6091238" y="2954338"/>
          <p14:tracePt t="15993" x="6083300" y="2954338"/>
          <p14:tracePt t="15994" x="6075363" y="2954338"/>
          <p14:tracePt t="15996" x="6067425" y="2946400"/>
          <p14:tracePt t="15999" x="6057900" y="2946400"/>
          <p14:tracePt t="16000" x="6049963" y="2946400"/>
          <p14:tracePt t="16002" x="6042025" y="2938463"/>
          <p14:tracePt t="16003" x="6032500" y="2938463"/>
          <p14:tracePt t="16006" x="6024563" y="2938463"/>
          <p14:tracePt t="16007" x="6016625" y="2938463"/>
          <p14:tracePt t="16009" x="6008688" y="2928938"/>
          <p14:tracePt t="16011" x="5999163" y="2928938"/>
          <p14:tracePt t="16013" x="5991225" y="2928938"/>
          <p14:tracePt t="16014" x="5983288" y="2921000"/>
          <p14:tracePt t="16015" x="5973763" y="2921000"/>
          <p14:tracePt t="16016" x="5965825" y="2921000"/>
          <p14:tracePt t="16019" x="5957888" y="2921000"/>
          <p14:tracePt t="16020" x="5949950" y="2913063"/>
          <p14:tracePt t="16022" x="5940425" y="2913063"/>
          <p14:tracePt t="16024" x="5932488" y="2913063"/>
          <p14:tracePt t="16025" x="5924550" y="2905125"/>
          <p14:tracePt t="16027" x="5915025" y="2905125"/>
          <p14:tracePt t="16028" x="5907088" y="2905125"/>
          <p14:tracePt t="16030" x="5899150" y="2895600"/>
          <p14:tracePt t="16032" x="5891213" y="2895600"/>
          <p14:tracePt t="16033" x="5881688" y="2895600"/>
          <p14:tracePt t="16035" x="5873750" y="2895600"/>
          <p14:tracePt t="16036" x="5865813" y="2887663"/>
          <p14:tracePt t="16038" x="5856288" y="2887663"/>
          <p14:tracePt t="16040" x="5848350" y="2879725"/>
          <p14:tracePt t="16041" x="5840413" y="2879725"/>
          <p14:tracePt t="16042" x="5832475" y="2879725"/>
          <p14:tracePt t="16044" x="5822950" y="2879725"/>
          <p14:tracePt t="16045" x="5815013" y="2879725"/>
          <p14:tracePt t="16046" x="5807075" y="2879725"/>
          <p14:tracePt t="16048" x="5807075" y="2870200"/>
          <p14:tracePt t="16049" x="5797550" y="2870200"/>
          <p14:tracePt t="16050" x="5789613" y="2870200"/>
          <p14:tracePt t="16051" x="5781675" y="2870200"/>
          <p14:tracePt t="16054" x="5773738" y="2862263"/>
          <p14:tracePt t="16055" x="5764213" y="2862263"/>
          <p14:tracePt t="16056" x="5756275" y="2862263"/>
          <p14:tracePt t="16058" x="5748338" y="2862263"/>
          <p14:tracePt t="16059" x="5738813" y="2854325"/>
          <p14:tracePt t="16060" x="5730875" y="2854325"/>
          <p14:tracePt t="16062" x="5722938" y="2854325"/>
          <p14:tracePt t="16063" x="5715000" y="2854325"/>
          <p14:tracePt t="16065" x="5705475" y="2854325"/>
          <p14:tracePt t="16066" x="5697538" y="2854325"/>
          <p14:tracePt t="16068" x="5689600" y="2854325"/>
          <p14:tracePt t="16070" x="5680075" y="2854325"/>
          <p14:tracePt t="16071" x="5672138" y="2846388"/>
          <p14:tracePt t="16074" x="5656263" y="2846388"/>
          <p14:tracePt t="16076" x="5646738" y="2846388"/>
          <p14:tracePt t="16078" x="5638800" y="2846388"/>
          <p14:tracePt t="16079" x="5630863" y="2846388"/>
          <p14:tracePt t="16081" x="5621338" y="2846388"/>
          <p14:tracePt t="16082" x="5613400" y="2846388"/>
          <p14:tracePt t="16084" x="5613400" y="2836863"/>
          <p14:tracePt t="16085" x="5605463" y="2836863"/>
          <p14:tracePt t="16086" x="5597525" y="2836863"/>
          <p14:tracePt t="16088" x="5588000" y="2836863"/>
          <p14:tracePt t="16089" x="5580063" y="2836863"/>
          <p14:tracePt t="16091" x="5572125" y="2836863"/>
          <p14:tracePt t="16093" x="5562600" y="2836863"/>
          <p14:tracePt t="16094" x="5554663" y="2836863"/>
          <p14:tracePt t="16095" x="5546725" y="2836863"/>
          <p14:tracePt t="16096" x="5538788" y="2836863"/>
          <p14:tracePt t="16099" x="5529263" y="2828925"/>
          <p14:tracePt t="16100" x="5521325" y="2828925"/>
          <p14:tracePt t="16101" x="5503863" y="2828925"/>
          <p14:tracePt t="16104" x="5487988" y="2828925"/>
          <p14:tracePt t="16106" x="5480050" y="2828925"/>
          <p14:tracePt t="16108" x="5470525" y="2828925"/>
          <p14:tracePt t="16109" x="5462588" y="2828925"/>
          <p14:tracePt t="16111" x="5454650" y="2828925"/>
          <p14:tracePt t="16112" x="5445125" y="2828925"/>
          <p14:tracePt t="16113" x="5437188" y="2828925"/>
          <p14:tracePt t="16115" x="5429250" y="2828925"/>
          <p14:tracePt t="16116" x="5421313" y="2828925"/>
          <p14:tracePt t="16117" x="5411788" y="2828925"/>
          <p14:tracePt t="16119" x="5403850" y="2828925"/>
          <p14:tracePt t="16120" x="5395913" y="2820988"/>
          <p14:tracePt t="16122" x="5386388" y="2820988"/>
          <p14:tracePt t="16123" x="5378450" y="2820988"/>
          <p14:tracePt t="16124" x="5370513" y="2820988"/>
          <p14:tracePt t="16126" x="5362575" y="2820988"/>
          <p14:tracePt t="16127" x="5353050" y="2820988"/>
          <p14:tracePt t="16129" x="5345113" y="2820988"/>
          <p14:tracePt t="16130" x="5337175" y="2820988"/>
          <p14:tracePt t="16131" x="5327650" y="2820988"/>
          <p14:tracePt t="16132" x="5319713" y="2820988"/>
          <p14:tracePt t="16134" x="5311775" y="2820988"/>
          <p14:tracePt t="16135" x="5303838" y="2820988"/>
          <p14:tracePt t="16136" x="5294313" y="2820988"/>
          <p14:tracePt t="16137" x="5286375" y="2820988"/>
          <p14:tracePt t="16139" x="5278438" y="2811463"/>
          <p14:tracePt t="16140" x="5268913" y="2811463"/>
          <p14:tracePt t="16141" x="5260975" y="2811463"/>
          <p14:tracePt t="16142" x="5253038" y="2811463"/>
          <p14:tracePt t="16144" x="5245100" y="2811463"/>
          <p14:tracePt t="16145" x="5235575" y="2811463"/>
          <p14:tracePt t="16147" x="5227638" y="2803525"/>
          <p14:tracePt t="16149" x="5219700" y="2803525"/>
          <p14:tracePt t="16150" x="5210175" y="2803525"/>
          <p14:tracePt t="16151" x="5202238" y="2803525"/>
          <p14:tracePt t="16152" x="5194300" y="2803525"/>
          <p14:tracePt t="16154" x="5186363" y="2803525"/>
          <p14:tracePt t="16155" x="5176838" y="2803525"/>
          <p14:tracePt t="16156" x="5176838" y="2795588"/>
          <p14:tracePt t="16157" x="5168900" y="2795588"/>
          <p14:tracePt t="16158" x="5160963" y="2795588"/>
          <p14:tracePt t="16159" x="5151438" y="2795588"/>
          <p14:tracePt t="16160" x="5143500" y="2795588"/>
          <p14:tracePt t="16162" x="5135563" y="2795588"/>
          <p14:tracePt t="16163" x="5127625" y="2795588"/>
          <p14:tracePt t="16165" x="5118100" y="2795588"/>
          <p14:tracePt t="16166" x="5110163" y="2786063"/>
          <p14:tracePt t="16168" x="5102225" y="2786063"/>
          <p14:tracePt t="16169" x="5092700" y="2786063"/>
          <p14:tracePt t="16170" x="5084763" y="2786063"/>
          <p14:tracePt t="16172" x="5076825" y="2786063"/>
          <p14:tracePt t="16173" x="5068888" y="2778125"/>
          <p14:tracePt t="16175" x="5059363" y="2778125"/>
          <p14:tracePt t="16176" x="5051425" y="2778125"/>
          <p14:tracePt t="16177" x="5043488" y="2778125"/>
          <p14:tracePt t="16178" x="5033963" y="2778125"/>
          <p14:tracePt t="16180" x="5026025" y="2778125"/>
          <p14:tracePt t="16181" x="5018088" y="2778125"/>
          <p14:tracePt t="16183" x="5010150" y="2778125"/>
          <p14:tracePt t="16184" x="5000625" y="2770188"/>
          <p14:tracePt t="16186" x="4992688" y="2770188"/>
          <p14:tracePt t="16187" x="4984750" y="2770188"/>
          <p14:tracePt t="16188" x="4975225" y="2770188"/>
          <p14:tracePt t="16190" x="4967288" y="2762250"/>
          <p14:tracePt t="16191" x="4959350" y="2762250"/>
          <p14:tracePt t="16192" x="4951413" y="2762250"/>
          <p14:tracePt t="16195" x="4933950" y="2762250"/>
          <p14:tracePt t="16197" x="4926013" y="2762250"/>
          <p14:tracePt t="16198" x="4916488" y="2762250"/>
          <p14:tracePt t="16200" x="4900613" y="2762250"/>
          <p14:tracePt t="16202" x="4892675" y="2762250"/>
          <p14:tracePt t="16203" x="4883150" y="2762250"/>
          <p14:tracePt t="16204" x="4875213" y="2762250"/>
          <p14:tracePt t="16205" x="4867275" y="2762250"/>
          <p14:tracePt t="16207" x="4857750" y="2762250"/>
          <p14:tracePt t="16208" x="4849813" y="2752725"/>
          <p14:tracePt t="16210" x="4841875" y="2752725"/>
          <p14:tracePt t="16211" x="4833938" y="2752725"/>
          <p14:tracePt t="16212" x="4824413" y="2752725"/>
          <p14:tracePt t="16214" x="4816475" y="2752725"/>
          <p14:tracePt t="16215" x="4808538" y="2752725"/>
          <p14:tracePt t="16216" x="4799013" y="2752725"/>
          <p14:tracePt t="16218" x="4791075" y="2752725"/>
          <p14:tracePt t="16219" x="4783138" y="2752725"/>
          <p14:tracePt t="16220" x="4775200" y="2752725"/>
          <p14:tracePt t="16222" x="4765675" y="2752725"/>
          <p14:tracePt t="16223" x="4757738" y="2752725"/>
          <p14:tracePt t="16225" x="4740275" y="2752725"/>
          <p14:tracePt t="16227" x="4732338" y="2744788"/>
          <p14:tracePt t="16228" x="4724400" y="2744788"/>
          <p14:tracePt t="16229" x="4716463" y="2744788"/>
          <p14:tracePt t="16230" x="4706938" y="2744788"/>
          <p14:tracePt t="16232" x="4699000" y="2744788"/>
          <p14:tracePt t="16233" x="4691063" y="2744788"/>
          <p14:tracePt t="16234" x="4681538" y="2744788"/>
          <p14:tracePt t="16236" x="4673600" y="2744788"/>
          <p14:tracePt t="16237" x="4665663" y="2744788"/>
          <p14:tracePt t="16238" x="4657725" y="2744788"/>
          <p14:tracePt t="16239" x="4648200" y="2744788"/>
          <p14:tracePt t="16241" x="4640263" y="2744788"/>
          <p14:tracePt t="16242" x="4632325" y="2744788"/>
          <p14:tracePt t="16243" x="4622800" y="2744788"/>
          <p14:tracePt t="16244" x="4614863" y="2744788"/>
          <p14:tracePt t="16245" x="4606925" y="2744788"/>
          <p14:tracePt t="16247" x="4598988" y="2744788"/>
          <p14:tracePt t="16248" x="4581525" y="2744788"/>
          <p14:tracePt t="16251" x="4564063" y="2744788"/>
          <p14:tracePt t="16253" x="4556125" y="2744788"/>
          <p14:tracePt t="16254" x="4540250" y="2744788"/>
          <p14:tracePt t="16256" x="4530725" y="2744788"/>
          <p14:tracePt t="16257" x="4522788" y="2744788"/>
          <p14:tracePt t="16258" x="4514850" y="2744788"/>
          <p14:tracePt t="16259" x="4505325" y="2744788"/>
          <p14:tracePt t="16260" x="4497388" y="2744788"/>
          <p14:tracePt t="16262" x="4489450" y="2744788"/>
          <p14:tracePt t="16263" x="4481513" y="2744788"/>
          <p14:tracePt t="16264" x="4471988" y="2744788"/>
          <p14:tracePt t="16265" x="4464050" y="2744788"/>
          <p14:tracePt t="16266" x="4456113" y="2744788"/>
          <p14:tracePt t="16267" x="4446588" y="2736850"/>
          <p14:tracePt t="16268" x="4438650" y="2736850"/>
          <p14:tracePt t="16269" x="4430713" y="2736850"/>
          <p14:tracePt t="16271" x="4422775" y="2736850"/>
          <p14:tracePt t="16272" x="4413250" y="2736850"/>
          <p14:tracePt t="16273" x="4405313" y="2736850"/>
          <p14:tracePt t="16274" x="4397375" y="2736850"/>
          <p14:tracePt t="16275" x="4387850" y="2736850"/>
          <p14:tracePt t="16276" x="4379913" y="2736850"/>
          <p14:tracePt t="16278" x="4371975" y="2736850"/>
          <p14:tracePt t="16279" x="4364038" y="2736850"/>
          <p14:tracePt t="16280" x="4354513" y="2736850"/>
          <p14:tracePt t="16281" x="4346575" y="2736850"/>
          <p14:tracePt t="16282" x="4338638" y="2736850"/>
          <p14:tracePt t="16284" x="4329113" y="2736850"/>
          <p14:tracePt t="16285" x="4321175" y="2736850"/>
          <p14:tracePt t="16286" x="4313238" y="2736850"/>
          <p14:tracePt t="16287" x="4305300" y="2736850"/>
          <p14:tracePt t="16288" x="4295775" y="2736850"/>
          <p14:tracePt t="16289" x="4287838" y="2736850"/>
          <p14:tracePt t="16290" x="4279900" y="2736850"/>
          <p14:tracePt t="16291" x="4270375" y="2736850"/>
          <p14:tracePt t="16293" x="4262438" y="2736850"/>
          <p14:tracePt t="16294" x="4254500" y="2736850"/>
          <p14:tracePt t="16295" x="4246563" y="2736850"/>
          <p14:tracePt t="16296" x="4237038" y="2736850"/>
          <p14:tracePt t="16297" x="4229100" y="2736850"/>
          <p14:tracePt t="16299" x="4221163" y="2736850"/>
          <p14:tracePt t="16300" x="4211638" y="2736850"/>
          <p14:tracePt t="16301" x="4203700" y="2736850"/>
          <p14:tracePt t="16302" x="4203700" y="2727325"/>
          <p14:tracePt t="16303" x="4187825" y="2727325"/>
          <p14:tracePt t="16306" x="4170363" y="2727325"/>
          <p14:tracePt t="16308" x="4162425" y="2727325"/>
          <p14:tracePt t="16309" x="4152900" y="2727325"/>
          <p14:tracePt t="16310" x="4144963" y="2727325"/>
          <p14:tracePt t="16311" x="4137025" y="2727325"/>
          <p14:tracePt t="16313" x="4129088" y="2727325"/>
          <p14:tracePt t="16314" x="4119563" y="2727325"/>
          <p14:tracePt t="16316" x="4111625" y="2727325"/>
          <p14:tracePt t="16317" x="4103688" y="2727325"/>
          <p14:tracePt t="16319" x="4086225" y="2727325"/>
          <p14:tracePt t="16321" x="4078288" y="2727325"/>
          <p14:tracePt t="16322" x="4070350" y="2719388"/>
          <p14:tracePt t="16323" x="4060825" y="2719388"/>
          <p14:tracePt t="16325" x="4052888" y="2719388"/>
          <p14:tracePt t="16326" x="4044950" y="2719388"/>
          <p14:tracePt t="16327" x="4035425" y="2719388"/>
          <p14:tracePt t="16329" x="4027488" y="2719388"/>
          <p14:tracePt t="16330" x="4019550" y="2719388"/>
          <p14:tracePt t="16332" x="4011613" y="2719388"/>
          <p14:tracePt t="16333" x="4002088" y="2719388"/>
          <p14:tracePt t="16334" x="3994150" y="2719388"/>
          <p14:tracePt t="16336" x="3986213" y="2719388"/>
          <p14:tracePt t="16337" x="3976688" y="2719388"/>
          <p14:tracePt t="16339" x="3968750" y="2719388"/>
          <p14:tracePt t="16340" x="3960813" y="2719388"/>
          <p14:tracePt t="16342" x="3952875" y="2719388"/>
          <p14:tracePt t="16343" x="3943350" y="2719388"/>
          <p14:tracePt t="16345" x="3935413" y="2719388"/>
          <p14:tracePt t="16346" x="3927475" y="2719388"/>
          <p14:tracePt t="16349" x="3917950" y="2719388"/>
          <p14:tracePt t="16350" x="3910013" y="2719388"/>
          <p14:tracePt t="16352" x="3902075" y="2719388"/>
          <p14:tracePt t="16353" x="3894138" y="2719388"/>
          <p14:tracePt t="16355" x="3884613" y="2719388"/>
          <p14:tracePt t="16356" x="3876675" y="2719388"/>
          <p14:tracePt t="16358" x="3868738" y="2719388"/>
          <p14:tracePt t="16360" x="3859213" y="2719388"/>
          <p14:tracePt t="16362" x="3851275" y="2719388"/>
          <p14:tracePt t="16364" x="3843338" y="2719388"/>
          <p14:tracePt t="16365" x="3835400" y="2719388"/>
          <p14:tracePt t="16367" x="3825875" y="2719388"/>
          <p14:tracePt t="16369" x="3817938" y="2719388"/>
          <p14:tracePt t="16370" x="3810000" y="2719388"/>
          <p14:tracePt t="16373" x="3800475" y="2719388"/>
          <p14:tracePt t="16374" x="3792538" y="2719388"/>
          <p14:tracePt t="16376" x="3784600" y="2719388"/>
          <p14:tracePt t="16378" x="3776663" y="2719388"/>
          <p14:tracePt t="16380" x="3767138" y="2719388"/>
          <p14:tracePt t="16381" x="3759200" y="2719388"/>
          <p14:tracePt t="16383" x="3751263" y="2719388"/>
          <p14:tracePt t="16386" x="3741738" y="2719388"/>
          <p14:tracePt t="16387" x="3733800" y="2719388"/>
          <p14:tracePt t="16389" x="3725863" y="2719388"/>
          <p14:tracePt t="16391" x="3717925" y="2719388"/>
          <p14:tracePt t="16393" x="3708400" y="2719388"/>
          <p14:tracePt t="16395" x="3700463" y="2719388"/>
          <p14:tracePt t="16397" x="3692525" y="2719388"/>
          <p14:tracePt t="16398" x="3683000" y="2719388"/>
          <p14:tracePt t="16401" x="3675063" y="2719388"/>
          <p14:tracePt t="16402" x="3667125" y="2719388"/>
          <p14:tracePt t="16405" x="3659188" y="2719388"/>
          <p14:tracePt t="16406" x="3649663" y="2719388"/>
          <p14:tracePt t="16409" x="3641725" y="2719388"/>
          <p14:tracePt t="16410" x="3633788" y="2719388"/>
          <p14:tracePt t="16412" x="3624263" y="2719388"/>
          <p14:tracePt t="16415" x="3616325" y="2719388"/>
          <p14:tracePt t="16416" x="3608388" y="2719388"/>
          <p14:tracePt t="16418" x="3600450" y="2719388"/>
          <p14:tracePt t="16420" x="3590925" y="2719388"/>
          <p14:tracePt t="16422" x="3582988" y="2719388"/>
          <p14:tracePt t="16424" x="3575050" y="2719388"/>
          <p14:tracePt t="16426" x="3565525" y="2719388"/>
          <p14:tracePt t="16428" x="3557588" y="2719388"/>
          <p14:tracePt t="16429" x="3549650" y="2719388"/>
          <p14:tracePt t="16431" x="3541713" y="2719388"/>
          <p14:tracePt t="16433" x="3532188" y="2719388"/>
          <p14:tracePt t="16435" x="3524250" y="2719388"/>
          <p14:tracePt t="16436" x="3516313" y="2719388"/>
          <p14:tracePt t="16438" x="3506788" y="2719388"/>
          <p14:tracePt t="16440" x="3498850" y="2719388"/>
          <p14:tracePt t="16441" x="3490913" y="2719388"/>
          <p14:tracePt t="16443" x="3482975" y="2719388"/>
          <p14:tracePt t="16445" x="3473450" y="2719388"/>
          <p14:tracePt t="16446" x="3465513" y="2719388"/>
          <p14:tracePt t="16448" x="3457575" y="2719388"/>
          <p14:tracePt t="16449" x="3448050" y="2719388"/>
          <p14:tracePt t="16452" x="3440113" y="2719388"/>
          <p14:tracePt t="16453" x="3432175" y="2719388"/>
          <p14:tracePt t="16455" x="3424238" y="2719388"/>
          <p14:tracePt t="16456" x="3414713" y="2719388"/>
          <p14:tracePt t="16458" x="3406775" y="2719388"/>
          <p14:tracePt t="16460" x="3398838" y="2719388"/>
          <p14:tracePt t="16461" x="3389313" y="2719388"/>
          <p14:tracePt t="16463" x="3381375" y="2719388"/>
          <p14:tracePt t="16465" x="3373438" y="2719388"/>
          <p14:tracePt t="16466" x="3365500" y="2719388"/>
          <p14:tracePt t="16468" x="3355975" y="2719388"/>
          <p14:tracePt t="16470" x="3348038" y="2719388"/>
          <p14:tracePt t="16472" x="3340100" y="2719388"/>
          <p14:tracePt t="16474" x="3322638" y="2719388"/>
          <p14:tracePt t="16476" x="3314700" y="2719388"/>
          <p14:tracePt t="16478" x="3306763" y="2719388"/>
          <p14:tracePt t="16481" x="3297238" y="2719388"/>
          <p14:tracePt t="16482" x="3289300" y="2719388"/>
          <p14:tracePt t="16484" x="3281363" y="2719388"/>
          <p14:tracePt t="16486" x="3271838" y="2719388"/>
          <p14:tracePt t="16488" x="3263900" y="2719388"/>
          <p14:tracePt t="16490" x="3255963" y="2719388"/>
          <p14:tracePt t="16493" x="3248025" y="2719388"/>
          <p14:tracePt t="16495" x="3238500" y="2719388"/>
          <p14:tracePt t="16498" x="3230563" y="2719388"/>
          <p14:tracePt t="16499" x="3230563" y="2736850"/>
          <p14:tracePt t="16501" x="3222625" y="2736850"/>
          <p14:tracePt t="16505" x="3213100" y="2736850"/>
          <p14:tracePt t="16506" x="3205163" y="2736850"/>
          <p14:tracePt t="16510" x="3197225" y="2736850"/>
          <p14:tracePt t="16514" x="3189288" y="2736850"/>
          <p14:tracePt t="16515" x="3189288" y="2744788"/>
          <p14:tracePt t="16517" x="3179763" y="2744788"/>
          <p14:tracePt t="16520" x="3171825" y="2744788"/>
          <p14:tracePt t="16523" x="3163888" y="2744788"/>
          <p14:tracePt t="16527" x="3154363" y="2744788"/>
          <p14:tracePt t="16530" x="3146425" y="2744788"/>
          <p14:tracePt t="16534" x="3146425" y="2752725"/>
          <p14:tracePt t="16535" x="3138488" y="2752725"/>
          <p14:tracePt t="16537" x="3130550" y="2752725"/>
          <p14:tracePt t="16543" x="3121025" y="2752725"/>
          <p14:tracePt t="16545" x="3113088" y="2752725"/>
          <p14:tracePt t="16549" x="3105150" y="2752725"/>
          <p14:tracePt t="16552" x="3095625" y="2762250"/>
          <p14:tracePt t="16557" x="3087688" y="2762250"/>
          <p14:tracePt t="16559" x="3079750" y="2762250"/>
          <p14:tracePt t="16561" x="3079750" y="2770188"/>
          <p14:tracePt t="16563" x="3071813" y="2770188"/>
          <p14:tracePt t="16567" x="3062288" y="2770188"/>
          <p14:tracePt t="16571" x="3054350" y="2770188"/>
          <p14:tracePt t="16572" x="3054350" y="2778125"/>
          <p14:tracePt t="16574" x="3046413" y="2778125"/>
          <p14:tracePt t="16578" x="3036888" y="2786063"/>
          <p14:tracePt t="16581" x="3028950" y="2786063"/>
          <p14:tracePt t="16585" x="3021013" y="2786063"/>
          <p14:tracePt t="16588" x="3013075" y="2795588"/>
          <p14:tracePt t="16591" x="3003550" y="2795588"/>
          <p14:tracePt t="16592" x="3003550" y="2803525"/>
          <p14:tracePt t="16594" x="2995613" y="2803525"/>
          <p14:tracePt t="16598" x="2987675" y="2803525"/>
          <p14:tracePt t="16599" x="2987675" y="2811463"/>
          <p14:tracePt t="16600" x="2978150" y="2811463"/>
          <p14:tracePt t="16603" x="2970213" y="2811463"/>
          <p14:tracePt t="16605" x="2970213" y="2820988"/>
          <p14:tracePt t="16606" x="2962275" y="2820988"/>
          <p14:tracePt t="16608" x="2962275" y="2828925"/>
          <p14:tracePt t="16609" x="2954338" y="2828925"/>
          <p14:tracePt t="16612" x="2944813" y="2828925"/>
          <p14:tracePt t="16613" x="2936875" y="2836863"/>
          <p14:tracePt t="16616" x="2936875" y="2846388"/>
          <p14:tracePt t="16617" x="2928938" y="2846388"/>
          <p14:tracePt t="16620" x="2919413" y="2854325"/>
          <p14:tracePt t="16622" x="2911475" y="2854325"/>
          <p14:tracePt t="16624" x="2911475" y="2862263"/>
          <p14:tracePt t="16625" x="2903538" y="2862263"/>
          <p14:tracePt t="16628" x="2895600" y="2870200"/>
          <p14:tracePt t="16630" x="2886075" y="2870200"/>
          <p14:tracePt t="16631" x="2886075" y="2879725"/>
          <p14:tracePt t="16634" x="2878138" y="2879725"/>
          <p14:tracePt t="16635" x="2878138" y="2887663"/>
          <p14:tracePt t="16636" x="2870200" y="2887663"/>
          <p14:tracePt t="16638" x="2860675" y="2895600"/>
          <p14:tracePt t="16641" x="2852738" y="2895600"/>
          <p14:tracePt t="16642" x="2852738" y="2905125"/>
          <p14:tracePt t="16644" x="2844800" y="2905125"/>
          <p14:tracePt t="16645" x="2844800" y="2913063"/>
          <p14:tracePt t="16646" x="2836863" y="2913063"/>
          <p14:tracePt t="16648" x="2836863" y="2921000"/>
          <p14:tracePt t="16649" x="2827338" y="2921000"/>
          <p14:tracePt t="16651" x="2827338" y="2928938"/>
          <p14:tracePt t="16652" x="2819400" y="2928938"/>
          <p14:tracePt t="16654" x="2819400" y="2938463"/>
          <p14:tracePt t="16655" x="2811463" y="2938463"/>
          <p14:tracePt t="16657" x="2811463" y="2946400"/>
          <p14:tracePt t="16658" x="2801938" y="2946400"/>
          <p14:tracePt t="16660" x="2801938" y="2954338"/>
          <p14:tracePt t="16662" x="2794000" y="2954338"/>
          <p14:tracePt t="16663" x="2794000" y="2963863"/>
          <p14:tracePt t="16665" x="2786063" y="2963863"/>
          <p14:tracePt t="16666" x="2786063" y="2971800"/>
          <p14:tracePt t="16669" x="2778125" y="2971800"/>
          <p14:tracePt t="16670" x="2778125" y="2979738"/>
          <p14:tracePt t="16672" x="2768600" y="2979738"/>
          <p14:tracePt t="16674" x="2768600" y="2987675"/>
          <p14:tracePt t="16676" x="2760663" y="2987675"/>
          <p14:tracePt t="16677" x="2760663" y="2997200"/>
          <p14:tracePt t="16678" x="2752725" y="2997200"/>
          <p14:tracePt t="16682" x="2752725" y="3005138"/>
          <p14:tracePt t="16684" x="2743200" y="3005138"/>
          <p14:tracePt t="16685" x="2743200" y="3013075"/>
          <p14:tracePt t="16686" x="2735263" y="3013075"/>
          <p14:tracePt t="16687" x="2735263" y="3022600"/>
          <p14:tracePt t="16690" x="2727325" y="3022600"/>
          <p14:tracePt t="16692" x="2727325" y="3030538"/>
          <p14:tracePt t="16693" x="2719388" y="3030538"/>
          <p14:tracePt t="16695" x="2719388" y="3038475"/>
          <p14:tracePt t="16697" x="2709863" y="3038475"/>
          <p14:tracePt t="16698" x="2709863" y="3046413"/>
          <p14:tracePt t="16701" x="2701925" y="3046413"/>
          <p14:tracePt t="16702" x="2701925" y="3055938"/>
          <p14:tracePt t="16705" x="2693988" y="3063875"/>
          <p14:tracePt t="16708" x="2693988" y="3071813"/>
          <p14:tracePt t="16709" x="2684463" y="3071813"/>
          <p14:tracePt t="16712" x="2684463" y="3081338"/>
          <p14:tracePt t="16713" x="2676525" y="3081338"/>
          <p14:tracePt t="16714" x="2676525" y="3089275"/>
          <p14:tracePt t="16716" x="2676525" y="3097213"/>
          <p14:tracePt t="16719" x="2668588" y="3105150"/>
          <p14:tracePt t="16722" x="2668588" y="3114675"/>
          <p14:tracePt t="16724" x="2668588" y="3122613"/>
          <p14:tracePt t="16725" x="2660650" y="3122613"/>
          <p14:tracePt t="16726" x="2660650" y="3130550"/>
          <p14:tracePt t="16729" x="2660650" y="3140075"/>
          <p14:tracePt t="16732" x="2651125" y="3155950"/>
          <p14:tracePt t="16733" x="2643188" y="3155950"/>
          <p14:tracePt t="16735" x="2643188" y="3163888"/>
          <p14:tracePt t="16737" x="2643188" y="3173413"/>
          <p14:tracePt t="16738" x="2635250" y="3173413"/>
          <p14:tracePt t="16740" x="2635250" y="3181350"/>
          <p14:tracePt t="16742" x="2625725" y="3189288"/>
          <p14:tracePt t="16743" x="2625725" y="3198813"/>
          <p14:tracePt t="16745" x="2625725" y="3206750"/>
          <p14:tracePt t="16746" x="2617788" y="3206750"/>
          <p14:tracePt t="16747" x="2617788" y="3214688"/>
          <p14:tracePt t="16749" x="2617788" y="3222625"/>
          <p14:tracePt t="16750" x="2617788" y="3232150"/>
          <p14:tracePt t="16751" x="2609850" y="3232150"/>
          <p14:tracePt t="16752" x="2609850" y="3240088"/>
          <p14:tracePt t="16755" x="2609850" y="3248025"/>
          <p14:tracePt t="16756" x="2609850" y="3257550"/>
          <p14:tracePt t="16757" x="2601913" y="3257550"/>
          <p14:tracePt t="16758" x="2601913" y="3265488"/>
          <p14:tracePt t="16759" x="2592388" y="3265488"/>
          <p14:tracePt t="16760" x="2592388" y="3273425"/>
          <p14:tracePt t="16762" x="2592388" y="3281363"/>
          <p14:tracePt t="16763" x="2592388" y="3290888"/>
          <p14:tracePt t="16764" x="2584450" y="3290888"/>
          <p14:tracePt t="16765" x="2584450" y="3298825"/>
          <p14:tracePt t="16767" x="2584450" y="3306763"/>
          <p14:tracePt t="16768" x="2576513" y="3306763"/>
          <p14:tracePt t="16769" x="2576513" y="3324225"/>
          <p14:tracePt t="16771" x="2576513" y="3332163"/>
          <p14:tracePt t="16772" x="2576513" y="3340100"/>
          <p14:tracePt t="16773" x="2566988" y="3340100"/>
          <p14:tracePt t="16774" x="2566988" y="3349625"/>
          <p14:tracePt t="16776" x="2566988" y="3357563"/>
          <p14:tracePt t="16777" x="2559050" y="3365500"/>
          <p14:tracePt t="16779" x="2551113" y="3365500"/>
          <p14:tracePt t="16780" x="2551113" y="3375025"/>
          <p14:tracePt t="16781" x="2551113" y="3382963"/>
          <p14:tracePt t="16783" x="2551113" y="3390900"/>
          <p14:tracePt t="16785" x="2543175" y="3398838"/>
          <p14:tracePt t="16786" x="2543175" y="3408363"/>
          <p14:tracePt t="16787" x="2543175" y="3416300"/>
          <p14:tracePt t="16788" x="2533650" y="3424238"/>
          <p14:tracePt t="16790" x="2533650" y="3433763"/>
          <p14:tracePt t="16792" x="2533650" y="3441700"/>
          <p14:tracePt t="16793" x="2525713" y="3441700"/>
          <p14:tracePt t="16794" x="2525713" y="3449638"/>
          <p14:tracePt t="16795" x="2525713" y="3459163"/>
          <p14:tracePt t="16796" x="2517775" y="3459163"/>
          <p14:tracePt t="16797" x="2517775" y="3467100"/>
          <p14:tracePt t="16799" x="2517775" y="3475038"/>
          <p14:tracePt t="16800" x="2508250" y="3482975"/>
          <p14:tracePt t="16802" x="2508250" y="3492500"/>
          <p14:tracePt t="16803" x="2508250" y="3500438"/>
          <p14:tracePt t="16804" x="2508250" y="3508375"/>
          <p14:tracePt t="16806" x="2500313" y="3508375"/>
          <p14:tracePt t="16807" x="2500313" y="3517900"/>
          <p14:tracePt t="16808" x="2500313" y="3525838"/>
          <p14:tracePt t="16809" x="2492375" y="3525838"/>
          <p14:tracePt t="16811" x="2492375" y="3541713"/>
          <p14:tracePt t="16813" x="2484438" y="3551238"/>
          <p14:tracePt t="16814" x="2484438" y="3559175"/>
          <p14:tracePt t="16817" x="2484438" y="3567113"/>
          <p14:tracePt t="16818" x="2474913" y="3576638"/>
          <p14:tracePt t="16819" x="2474913" y="3584575"/>
          <p14:tracePt t="16821" x="2474913" y="3592513"/>
          <p14:tracePt t="16824" x="2474913" y="3600450"/>
          <p14:tracePt t="16825" x="2474913" y="3609975"/>
          <p14:tracePt t="16826" x="2466975" y="3609975"/>
          <p14:tracePt t="16827" x="2466975" y="3617913"/>
          <p14:tracePt t="16828" x="2466975" y="3625850"/>
          <p14:tracePt t="16831" x="2466975" y="3635375"/>
          <p14:tracePt t="16832" x="2466975" y="3643313"/>
          <p14:tracePt t="16833" x="2466975" y="3651250"/>
          <p14:tracePt t="16835" x="2459038" y="3651250"/>
          <p14:tracePt t="16836" x="2459038" y="3659188"/>
          <p14:tracePt t="16838" x="2459038" y="3668713"/>
          <p14:tracePt t="16840" x="2459038" y="3676650"/>
          <p14:tracePt t="16843" x="2459038" y="3684588"/>
          <p14:tracePt t="16844" x="2459038" y="3694113"/>
          <p14:tracePt t="16846" x="2459038" y="3702050"/>
          <p14:tracePt t="16848" x="2459038" y="3709988"/>
          <p14:tracePt t="16849" x="2449513" y="3709988"/>
          <p14:tracePt t="16850" x="2449513" y="3717925"/>
          <p14:tracePt t="16853" x="2449513" y="3727450"/>
          <p14:tracePt t="16854" x="2449513" y="3735388"/>
          <p14:tracePt t="16857" x="2449513" y="3743325"/>
          <p14:tracePt t="16859" x="2449513" y="3752850"/>
          <p14:tracePt t="16860" x="2449513" y="3760788"/>
          <p14:tracePt t="16863" x="2449513" y="3768725"/>
          <p14:tracePt t="16864" x="2449513" y="3776663"/>
          <p14:tracePt t="16867" x="2449513" y="3786188"/>
          <p14:tracePt t="16869" x="2449513" y="3794125"/>
          <p14:tracePt t="16870" x="2449513" y="3802063"/>
          <p14:tracePt t="16872" x="2449513" y="3811588"/>
          <p14:tracePt t="16874" x="2441575" y="3819525"/>
          <p14:tracePt t="16877" x="2441575" y="3827463"/>
          <p14:tracePt t="16878" x="2441575" y="3835400"/>
          <p14:tracePt t="16880" x="2441575" y="3844925"/>
          <p14:tracePt t="16881" x="2441575" y="3852863"/>
          <p14:tracePt t="16884" x="2441575" y="3860800"/>
          <p14:tracePt t="16886" x="2441575" y="3870325"/>
          <p14:tracePt t="16887" x="2441575" y="3878263"/>
          <p14:tracePt t="16890" x="2441575" y="3886200"/>
          <p14:tracePt t="16891" x="2441575" y="3894138"/>
          <p14:tracePt t="16894" x="2441575" y="3903663"/>
          <p14:tracePt t="16895" x="2433638" y="3911600"/>
          <p14:tracePt t="16897" x="2433638" y="3919538"/>
          <p14:tracePt t="16898" x="2433638" y="3929063"/>
          <p14:tracePt t="16901" x="2433638" y="3937000"/>
          <p14:tracePt t="16902" x="2433638" y="3944938"/>
          <p14:tracePt t="16905" x="2433638" y="3952875"/>
          <p14:tracePt t="16906" x="2433638" y="3962400"/>
          <p14:tracePt t="16908" x="2433638" y="3970338"/>
          <p14:tracePt t="16911" x="2433638" y="3978275"/>
          <p14:tracePt t="16912" x="2433638" y="3987800"/>
          <p14:tracePt t="16915" x="2433638" y="3995738"/>
          <p14:tracePt t="16916" x="2433638" y="4003675"/>
          <p14:tracePt t="16919" x="2433638" y="4011613"/>
          <p14:tracePt t="16921" x="2433638" y="4021138"/>
          <p14:tracePt t="16923" x="2433638" y="4029075"/>
          <p14:tracePt t="16925" x="2433638" y="4037013"/>
          <p14:tracePt t="16927" x="2433638" y="4046538"/>
          <p14:tracePt t="16928" x="2425700" y="4046538"/>
          <p14:tracePt t="16930" x="2425700" y="4054475"/>
          <p14:tracePt t="16932" x="2425700" y="4062413"/>
          <p14:tracePt t="16935" x="2425700" y="4071938"/>
          <p14:tracePt t="16937" x="2425700" y="4079875"/>
          <p14:tracePt t="16941" x="2425700" y="4087813"/>
          <p14:tracePt t="16943" x="2425700" y="4095750"/>
          <p14:tracePt t="16945" x="2425700" y="4105275"/>
          <p14:tracePt t="16949" x="2425700" y="4113213"/>
          <p14:tracePt t="16951" x="2425700" y="4121150"/>
          <p14:tracePt t="16954" x="2425700" y="4130675"/>
          <p14:tracePt t="16957" x="2425700" y="4138613"/>
          <p14:tracePt t="16959" x="2425700" y="4146550"/>
          <p14:tracePt t="16963" x="2425700" y="4154488"/>
          <p14:tracePt t="16966" x="2425700" y="4164013"/>
          <p14:tracePt t="16970" x="2425700" y="4171950"/>
          <p14:tracePt t="16973" x="2425700" y="4179888"/>
          <p14:tracePt t="16976" x="2425700" y="4189413"/>
          <p14:tracePt t="16979" x="2425700" y="4197350"/>
          <p14:tracePt t="16985" x="2425700" y="4205288"/>
          <p14:tracePt t="16987" x="2425700" y="4213225"/>
          <p14:tracePt t="16991" x="2425700" y="4222750"/>
          <p14:tracePt t="16994" x="2425700" y="4230688"/>
          <p14:tracePt t="16998" x="2425700" y="4238625"/>
          <p14:tracePt t="17001" x="2425700" y="4248150"/>
          <p14:tracePt t="17004" x="2425700" y="4256088"/>
          <p14:tracePt t="17008" x="2425700" y="4264025"/>
          <p14:tracePt t="17010" x="2425700" y="4271963"/>
          <p14:tracePt t="17014" x="2425700" y="4281488"/>
          <p14:tracePt t="17016" x="2425700" y="4289425"/>
          <p14:tracePt t="17019" x="2425700" y="4297363"/>
          <p14:tracePt t="17022" x="2425700" y="4306888"/>
          <p14:tracePt t="17025" x="2425700" y="4314825"/>
          <p14:tracePt t="17027" x="2425700" y="4322763"/>
          <p14:tracePt t="17031" x="2425700" y="4330700"/>
          <p14:tracePt t="17032" x="2425700" y="4340225"/>
          <p14:tracePt t="17037" x="2425700" y="4348163"/>
          <p14:tracePt t="17039" x="2425700" y="4356100"/>
          <p14:tracePt t="17041" x="2441575" y="4365625"/>
          <p14:tracePt t="17044" x="2441575" y="4373563"/>
          <p14:tracePt t="17045" x="2441575" y="4381500"/>
          <p14:tracePt t="17050" x="2441575" y="4389438"/>
          <p14:tracePt t="17051" x="2441575" y="4398963"/>
          <p14:tracePt t="17055" x="2441575" y="4406900"/>
          <p14:tracePt t="17057" x="2441575" y="4414838"/>
          <p14:tracePt t="17059" x="2441575" y="4424363"/>
          <p14:tracePt t="17061" x="2449513" y="4424363"/>
          <p14:tracePt t="17062" x="2449513" y="4432300"/>
          <p14:tracePt t="17065" x="2449513" y="4440238"/>
          <p14:tracePt t="17068" x="2449513" y="4448175"/>
          <p14:tracePt t="17070" x="2449513" y="4457700"/>
          <p14:tracePt t="17074" x="2449513" y="4465638"/>
          <p14:tracePt t="17076" x="2449513" y="4473575"/>
          <p14:tracePt t="17079" x="2449513" y="4483100"/>
          <p14:tracePt t="17082" x="2449513" y="4491038"/>
          <p14:tracePt t="17085" x="2449513" y="4498975"/>
          <p14:tracePt t="17087" x="2459038" y="4506913"/>
          <p14:tracePt t="17092" x="2459038" y="4516438"/>
          <p14:tracePt t="17094" x="2459038" y="4524375"/>
          <p14:tracePt t="17097" x="2459038" y="4532313"/>
          <p14:tracePt t="17100" x="2466975" y="4541838"/>
          <p14:tracePt t="17102" x="2466975" y="4549775"/>
          <p14:tracePt t="17105" x="2466975" y="4557713"/>
          <p14:tracePt t="17106" x="2466975" y="4565650"/>
          <p14:tracePt t="17111" x="2474913" y="4575175"/>
          <p14:tracePt t="17114" x="2474913" y="4583113"/>
          <p14:tracePt t="17117" x="2474913" y="4591050"/>
          <p14:tracePt t="17119" x="2474913" y="4600575"/>
          <p14:tracePt t="17121" x="2484438" y="4600575"/>
          <p14:tracePt t="17122" x="2484438" y="4608513"/>
          <p14:tracePt t="17127" x="2484438" y="4616450"/>
          <p14:tracePt t="17129" x="2484438" y="4624388"/>
          <p14:tracePt t="17132" x="2484438" y="4633913"/>
          <p14:tracePt t="17136" x="2484438" y="4641850"/>
          <p14:tracePt t="17138" x="2492375" y="4649788"/>
          <p14:tracePt t="17141" x="2492375" y="4659313"/>
          <p14:tracePt t="17144" x="2492375" y="4667250"/>
          <p14:tracePt t="17147" x="2492375" y="4675188"/>
          <p14:tracePt t="17148" x="2500313" y="4675188"/>
          <p14:tracePt t="17151" x="2500313" y="4684713"/>
          <p14:tracePt t="17153" x="2500313" y="4692650"/>
          <p14:tracePt t="17156" x="2500313" y="4700588"/>
          <p14:tracePt t="17158" x="2500313" y="4708525"/>
          <p14:tracePt t="17162" x="2500313" y="4718050"/>
          <p14:tracePt t="17163" x="2500313" y="4725988"/>
          <p14:tracePt t="17167" x="2508250" y="4733925"/>
          <p14:tracePt t="17170" x="2508250" y="4743450"/>
          <p14:tracePt t="17173" x="2508250" y="4751388"/>
          <p14:tracePt t="17174" x="2508250" y="4759325"/>
          <p14:tracePt t="17179" x="2508250" y="4767263"/>
          <p14:tracePt t="17181" x="2508250" y="4776788"/>
          <p14:tracePt t="17184" x="2508250" y="4784725"/>
          <p14:tracePt t="17186" x="2508250" y="4792663"/>
          <p14:tracePt t="17189" x="2517775" y="4792663"/>
          <p14:tracePt t="17190" x="2517775" y="4802188"/>
          <p14:tracePt t="17193" x="2517775" y="4810125"/>
          <p14:tracePt t="17196" x="2517775" y="4818063"/>
          <p14:tracePt t="17200" x="2517775" y="4826000"/>
          <p14:tracePt t="17203" x="2517775" y="4835525"/>
          <p14:tracePt t="17205" x="2525713" y="4835525"/>
          <p14:tracePt t="17207" x="2525713" y="4843463"/>
          <p14:tracePt t="17212" x="2525713" y="4851400"/>
          <p14:tracePt t="17216" x="2525713" y="4860925"/>
          <p14:tracePt t="17218" x="2525713" y="4868863"/>
          <p14:tracePt t="17222" x="2525713" y="4876800"/>
          <p14:tracePt t="17223" x="2533650" y="4876800"/>
          <p14:tracePt t="17225" x="2533650" y="4884738"/>
          <p14:tracePt t="17229" x="2533650" y="4894263"/>
          <p14:tracePt t="17231" x="2533650" y="4902200"/>
          <p14:tracePt t="17235" x="2533650" y="4910138"/>
          <p14:tracePt t="17238" x="2533650" y="4919663"/>
          <p14:tracePt t="17241" x="2543175" y="4927600"/>
          <p14:tracePt t="17244" x="2543175" y="4935538"/>
          <p14:tracePt t="17245" x="2543175" y="4943475"/>
          <p14:tracePt t="17249" x="2543175" y="4953000"/>
          <p14:tracePt t="17252" x="2543175" y="4960938"/>
          <p14:tracePt t="17254" x="2543175" y="4968875"/>
          <p14:tracePt t="17257" x="2543175" y="4978400"/>
          <p14:tracePt t="17259" x="2543175" y="4986338"/>
          <p14:tracePt t="17261" x="2543175" y="4994275"/>
          <p14:tracePt t="17263" x="2543175" y="5002213"/>
          <p14:tracePt t="17265" x="2551113" y="5002213"/>
          <p14:tracePt t="17266" x="2551113" y="5011738"/>
          <p14:tracePt t="17269" x="2551113" y="5019675"/>
          <p14:tracePt t="17272" x="2551113" y="5027613"/>
          <p14:tracePt t="17274" x="2551113" y="5037138"/>
          <p14:tracePt t="17277" x="2551113" y="5045075"/>
          <p14:tracePt t="17279" x="2551113" y="5053013"/>
          <p14:tracePt t="17281" x="2551113" y="5060950"/>
          <p14:tracePt t="17283" x="2551113" y="5070475"/>
          <p14:tracePt t="17285" x="2551113" y="5078413"/>
          <p14:tracePt t="17289" x="2559050" y="5086350"/>
          <p14:tracePt t="17291" x="2559050" y="5095875"/>
          <p14:tracePt t="17295" x="2559050" y="5103813"/>
          <p14:tracePt t="17297" x="2559050" y="5111750"/>
          <p14:tracePt t="17300" x="2566988" y="5111750"/>
          <p14:tracePt t="17301" x="2566988" y="5119688"/>
          <p14:tracePt t="17304" x="2566988" y="5129213"/>
          <p14:tracePt t="17307" x="2566988" y="5137150"/>
          <p14:tracePt t="17311" x="2566988" y="5145088"/>
          <p14:tracePt t="17315" x="2566988" y="5154613"/>
          <p14:tracePt t="17316" x="2576513" y="5162550"/>
          <p14:tracePt t="17320" x="2576513" y="5170488"/>
          <p14:tracePt t="17324" x="2576513" y="5178425"/>
          <p14:tracePt t="17329" x="2576513" y="5187950"/>
          <p14:tracePt t="17330" x="2584450" y="5187950"/>
          <p14:tracePt t="17334" x="2584450" y="5195888"/>
          <p14:tracePt t="17337" x="2584450" y="5203825"/>
          <p14:tracePt t="17345" x="2584450" y="5213350"/>
          <p14:tracePt t="17346" x="2592388" y="5213350"/>
          <p14:tracePt t="17351" x="2592388" y="5221288"/>
          <p14:tracePt t="17358" x="2592388" y="5229225"/>
          <p14:tracePt t="17363" x="2601913" y="5229225"/>
          <p14:tracePt t="17365" x="2601913" y="5237163"/>
          <p14:tracePt t="17371" x="2601913" y="5246688"/>
          <p14:tracePt t="17374" x="2609850" y="5246688"/>
          <p14:tracePt t="17375" x="2609850" y="5254625"/>
          <p14:tracePt t="17380" x="2609850" y="5262563"/>
          <p14:tracePt t="17385" x="2617788" y="5272088"/>
          <p14:tracePt t="17390" x="2617788" y="5280025"/>
          <p14:tracePt t="17393" x="2625725" y="5287963"/>
          <p14:tracePt t="17397" x="2625725" y="5295900"/>
          <p14:tracePt t="17401" x="2625725" y="5305425"/>
          <p14:tracePt t="17405" x="2635250" y="5313363"/>
          <p14:tracePt t="17409" x="2635250" y="5321300"/>
          <p14:tracePt t="17414" x="2635250" y="5330825"/>
          <p14:tracePt t="17415" x="2643188" y="5330825"/>
          <p14:tracePt t="17416" x="2643188" y="5338763"/>
          <p14:tracePt t="17423" x="2643188" y="5346700"/>
          <p14:tracePt t="17424" x="2651125" y="5346700"/>
          <p14:tracePt t="17426" x="2651125" y="5356225"/>
          <p14:tracePt t="17432" x="2651125" y="5364163"/>
          <p14:tracePt t="17436" x="2660650" y="5364163"/>
          <p14:tracePt t="17437" x="2660650" y="5372100"/>
          <p14:tracePt t="17446" x="2668588" y="5372100"/>
          <p14:tracePt t="17450" x="2668588" y="5380038"/>
          <p14:tracePt t="17455" x="2668588" y="5389563"/>
          <p14:tracePt t="17463" x="2676525" y="5389563"/>
          <p14:tracePt t="17466" x="2676525" y="5397500"/>
          <p14:tracePt t="17473" x="2676525" y="5405438"/>
          <p14:tracePt t="17475" x="2684463" y="5405438"/>
          <p14:tracePt t="17480" x="2684463" y="5414963"/>
          <p14:tracePt t="17481" x="2693988" y="5414963"/>
          <p14:tracePt t="17488" x="2693988" y="5422900"/>
          <p14:tracePt t="17491" x="2701925" y="5422900"/>
          <p14:tracePt t="17495" x="2701925" y="5430838"/>
          <p14:tracePt t="17498" x="2701925" y="5438775"/>
          <p14:tracePt t="17499" x="2709863" y="5438775"/>
          <p14:tracePt t="17510" x="2719388" y="5448300"/>
          <p14:tracePt t="17515" x="2719388" y="5456238"/>
          <p14:tracePt t="17518" x="2727325" y="5456238"/>
          <p14:tracePt t="17523" x="2727325" y="5464175"/>
          <p14:tracePt t="17524" x="2735263" y="5464175"/>
          <p14:tracePt t="17530" x="2735263" y="5473700"/>
          <p14:tracePt t="17533" x="2735263" y="5481638"/>
          <p14:tracePt t="17534" x="2743200" y="5481638"/>
          <p14:tracePt t="17539" x="2743200" y="5489575"/>
          <p14:tracePt t="17540" x="2752725" y="5489575"/>
          <p14:tracePt t="17546" x="2752725" y="5497513"/>
          <p14:tracePt t="17550" x="2760663" y="5497513"/>
          <p14:tracePt t="17551" x="2760663" y="5507038"/>
          <p14:tracePt t="17560" x="2768600" y="5514975"/>
          <p14:tracePt t="17568" x="2768600" y="5522913"/>
          <p14:tracePt t="17573" x="2778125" y="5522913"/>
          <p14:tracePt t="17575" x="2778125" y="5532438"/>
          <p14:tracePt t="17582" x="2786063" y="5540375"/>
          <p14:tracePt t="17588" x="2786063" y="5548313"/>
          <p14:tracePt t="17591" x="2794000" y="5548313"/>
          <p14:tracePt t="17592" x="2794000" y="5556250"/>
          <p14:tracePt t="17598" x="2794000" y="5565775"/>
          <p14:tracePt t="17600" x="2801938" y="5573713"/>
          <p14:tracePt t="17605" x="2811463" y="5573713"/>
          <p14:tracePt t="17606" x="2811463" y="5581650"/>
          <p14:tracePt t="17609" x="2811463" y="5591175"/>
          <p14:tracePt t="17611" x="2811463" y="5599113"/>
          <p14:tracePt t="17612" x="2819400" y="5599113"/>
          <p14:tracePt t="17615" x="2819400" y="5607050"/>
          <p14:tracePt t="17619" x="2819400" y="5614988"/>
          <p14:tracePt t="17620" x="2827338" y="5614988"/>
          <p14:tracePt t="17622" x="2827338" y="5624513"/>
          <p14:tracePt t="17625" x="2827338" y="5632450"/>
          <p14:tracePt t="17626" x="2836863" y="5632450"/>
          <p14:tracePt t="17628" x="2836863" y="5640388"/>
          <p14:tracePt t="17629" x="2844800" y="5640388"/>
          <p14:tracePt t="17631" x="2844800" y="5649913"/>
          <p14:tracePt t="17633" x="2852738" y="5649913"/>
          <p14:tracePt t="17634" x="2852738" y="5657850"/>
          <p14:tracePt t="17636" x="2860675" y="5657850"/>
          <p14:tracePt t="17637" x="2860675" y="5665788"/>
          <p14:tracePt t="17641" x="2860675" y="5673725"/>
          <p14:tracePt t="17642" x="2870200" y="5673725"/>
          <p14:tracePt t="17643" x="2870200" y="5683250"/>
          <p14:tracePt t="17646" x="2878138" y="5683250"/>
          <p14:tracePt t="17647" x="2878138" y="5691188"/>
          <p14:tracePt t="17650" x="2886075" y="5691188"/>
          <p14:tracePt t="17651" x="2886075" y="5699125"/>
          <p14:tracePt t="17654" x="2895600" y="5708650"/>
          <p14:tracePt t="17658" x="2903538" y="5716588"/>
          <p14:tracePt t="17662" x="2903538" y="5724525"/>
          <p14:tracePt t="17663" x="2911475" y="5724525"/>
          <p14:tracePt t="17666" x="2911475" y="5732463"/>
          <p14:tracePt t="17669" x="2919413" y="5732463"/>
          <p14:tracePt t="17671" x="2928938" y="5741988"/>
          <p14:tracePt t="17675" x="2936875" y="5741988"/>
          <p14:tracePt t="17676" x="2936875" y="5749925"/>
          <p14:tracePt t="17682" x="2944813" y="5757863"/>
          <p14:tracePt t="17685" x="2954338" y="5757863"/>
          <p14:tracePt t="17689" x="2954338" y="5767388"/>
          <p14:tracePt t="17692" x="2962275" y="5767388"/>
          <p14:tracePt t="17694" x="2962275" y="5775325"/>
          <p14:tracePt t="17696" x="2970213" y="5775325"/>
          <p14:tracePt t="17701" x="2970213" y="5783263"/>
          <p14:tracePt t="17704" x="2978150" y="5783263"/>
          <p14:tracePt t="17705" x="2978150" y="5791200"/>
          <p14:tracePt t="17707" x="2987675" y="5791200"/>
          <p14:tracePt t="17711" x="2987675" y="5800725"/>
          <p14:tracePt t="17713" x="2995613" y="5800725"/>
          <p14:tracePt t="17715" x="2995613" y="5808663"/>
          <p14:tracePt t="17717" x="3003550" y="5808663"/>
          <p14:tracePt t="17720" x="3003550" y="5816600"/>
          <p14:tracePt t="17722" x="3013075" y="5816600"/>
          <p14:tracePt t="17724" x="3013075" y="5826125"/>
          <p14:tracePt t="17725" x="3021013" y="5826125"/>
          <p14:tracePt t="17730" x="3021013" y="5834063"/>
          <p14:tracePt t="17731" x="3028950" y="5834063"/>
          <p14:tracePt t="17734" x="3028950" y="5842000"/>
          <p14:tracePt t="17736" x="3036888" y="5842000"/>
          <p14:tracePt t="17738" x="3036888" y="5849938"/>
          <p14:tracePt t="17740" x="3046413" y="5849938"/>
          <p14:tracePt t="17742" x="3046413" y="5859463"/>
          <p14:tracePt t="17746" x="3046413" y="5867400"/>
          <p14:tracePt t="17747" x="3054350" y="5867400"/>
          <p14:tracePt t="17750" x="3062288" y="5875338"/>
          <p14:tracePt t="17755" x="3062288" y="5884863"/>
          <p14:tracePt t="17756" x="3071813" y="5884863"/>
          <p14:tracePt t="17761" x="3079750" y="5892800"/>
          <p14:tracePt t="17765" x="3087688" y="5892800"/>
          <p14:tracePt t="17767" x="3087688" y="5900738"/>
          <p14:tracePt t="17771" x="3095625" y="5908675"/>
          <p14:tracePt t="17773" x="3095625" y="5918200"/>
          <p14:tracePt t="17776" x="3105150" y="5918200"/>
          <p14:tracePt t="17779" x="3105150" y="5926138"/>
          <p14:tracePt t="17782" x="3113088" y="5926138"/>
          <p14:tracePt t="17784" x="3113088" y="5934075"/>
          <p14:tracePt t="17786" x="3121025" y="5934075"/>
          <p14:tracePt t="17792" x="3130550" y="5943600"/>
          <p14:tracePt t="17798" x="3130550" y="5951538"/>
          <p14:tracePt t="17801" x="3138488" y="5951538"/>
          <p14:tracePt t="17829" x="3138488" y="5959475"/>
          <p14:tracePt t="17851" x="3146425" y="5959475"/>
          <p14:tracePt t="17984" x="3130550" y="5959475"/>
          <p14:tracePt t="17988" x="3121025" y="5959475"/>
          <p14:tracePt t="17995" x="3121025" y="5943600"/>
          <p14:tracePt t="17996" x="3113088" y="5943600"/>
          <p14:tracePt t="17999" x="3113088" y="5934075"/>
          <p14:tracePt t="18000" x="3105150" y="5934075"/>
          <p14:tracePt t="18003" x="3105150" y="5926138"/>
          <p14:tracePt t="18004" x="3105150" y="5918200"/>
          <p14:tracePt t="18005" x="3095625" y="5918200"/>
          <p14:tracePt t="18008" x="3095625" y="5908675"/>
          <p14:tracePt t="18009" x="3087688" y="5908675"/>
          <p14:tracePt t="18010" x="3087688" y="5900738"/>
          <p14:tracePt t="18012" x="3087688" y="5892800"/>
          <p14:tracePt t="18013" x="3079750" y="5892800"/>
          <p14:tracePt t="18015" x="3079750" y="5884863"/>
          <p14:tracePt t="18016" x="3071813" y="5875338"/>
          <p14:tracePt t="18019" x="3071813" y="5867400"/>
          <p14:tracePt t="18020" x="3062288" y="5859463"/>
          <p14:tracePt t="18023" x="3054350" y="5849938"/>
          <p14:tracePt t="18024" x="3054350" y="5842000"/>
          <p14:tracePt t="18026" x="3054350" y="5834063"/>
          <p14:tracePt t="18027" x="3046413" y="5826125"/>
          <p14:tracePt t="18029" x="3036888" y="5826125"/>
          <p14:tracePt t="18030" x="3036888" y="5816600"/>
          <p14:tracePt t="18032" x="3028950" y="5808663"/>
          <p14:tracePt t="18034" x="3021013" y="5800725"/>
          <p14:tracePt t="18035" x="3021013" y="5791200"/>
          <p14:tracePt t="18037" x="3013075" y="5783263"/>
          <p14:tracePt t="18039" x="3013075" y="5775325"/>
          <p14:tracePt t="18040" x="3003550" y="5767388"/>
          <p14:tracePt t="18042" x="3003550" y="5757863"/>
          <p14:tracePt t="18043" x="2995613" y="5749925"/>
          <p14:tracePt t="18045" x="2995613" y="5741988"/>
          <p14:tracePt t="18046" x="2987675" y="5732463"/>
          <p14:tracePt t="18047" x="2987675" y="5724525"/>
          <p14:tracePt t="18048" x="2978150" y="5724525"/>
          <p14:tracePt t="18049" x="2978150" y="5716588"/>
          <p14:tracePt t="18050" x="2978150" y="5708650"/>
          <p14:tracePt t="18051" x="2970213" y="5699125"/>
          <p14:tracePt t="18052" x="2970213" y="5691188"/>
          <p14:tracePt t="18053" x="2962275" y="5683250"/>
          <p14:tracePt t="18055" x="2954338" y="5673725"/>
          <p14:tracePt t="18056" x="2954338" y="5665788"/>
          <p14:tracePt t="18057" x="2954338" y="5657850"/>
          <p14:tracePt t="18058" x="2944813" y="5649913"/>
          <p14:tracePt t="18059" x="2944813" y="5640388"/>
          <p14:tracePt t="18060" x="2936875" y="5632450"/>
          <p14:tracePt t="18061" x="2936875" y="5624513"/>
          <p14:tracePt t="18062" x="2928938" y="5614988"/>
          <p14:tracePt t="18063" x="2919413" y="5607050"/>
          <p14:tracePt t="18064" x="2919413" y="5599113"/>
          <p14:tracePt t="18065" x="2919413" y="5591175"/>
          <p14:tracePt t="18066" x="2911475" y="5581650"/>
          <p14:tracePt t="18067" x="2911475" y="5573713"/>
          <p14:tracePt t="18068" x="2903538" y="5565775"/>
          <p14:tracePt t="18069" x="2903538" y="5556250"/>
          <p14:tracePt t="18070" x="2895600" y="5548313"/>
          <p14:tracePt t="18071" x="2895600" y="5540375"/>
          <p14:tracePt t="18072" x="2886075" y="5532438"/>
          <p14:tracePt t="18073" x="2878138" y="5522913"/>
          <p14:tracePt t="18074" x="2878138" y="5514975"/>
          <p14:tracePt t="18075" x="2878138" y="5507038"/>
          <p14:tracePt t="18076" x="2870200" y="5497513"/>
          <p14:tracePt t="18077" x="2860675" y="5481638"/>
          <p14:tracePt t="18078" x="2860675" y="5473700"/>
          <p14:tracePt t="18079" x="2852738" y="5464175"/>
          <p14:tracePt t="18080" x="2844800" y="5456238"/>
          <p14:tracePt t="18081" x="2844800" y="5448300"/>
          <p14:tracePt t="18082" x="2844800" y="5430838"/>
          <p14:tracePt t="18083" x="2836863" y="5422900"/>
          <p14:tracePt t="18084" x="2827338" y="5414963"/>
          <p14:tracePt t="18085" x="2827338" y="5405438"/>
          <p14:tracePt t="18086" x="2819400" y="5397500"/>
          <p14:tracePt t="18087" x="2811463" y="5389563"/>
          <p14:tracePt t="18088" x="2811463" y="5372100"/>
          <p14:tracePt t="18089" x="2801938" y="5364163"/>
          <p14:tracePt t="18090" x="2794000" y="5356225"/>
          <p14:tracePt t="18091" x="2794000" y="5346700"/>
          <p14:tracePt t="18092" x="2786063" y="5338763"/>
          <p14:tracePt t="18093" x="2786063" y="5330825"/>
          <p14:tracePt t="18094" x="2778125" y="5321300"/>
          <p14:tracePt t="18095" x="2778125" y="5313363"/>
          <p14:tracePt t="18096" x="2768600" y="5305425"/>
          <p14:tracePt t="18097" x="2768600" y="5287963"/>
          <p14:tracePt t="18098" x="2760663" y="5280025"/>
          <p14:tracePt t="18099" x="2760663" y="5272088"/>
          <p14:tracePt t="18100" x="2752725" y="5262563"/>
          <p14:tracePt t="18102" x="2743200" y="5254625"/>
          <p14:tracePt t="18103" x="2743200" y="5237163"/>
          <p14:tracePt t="18104" x="2735263" y="5237163"/>
          <p14:tracePt t="18105" x="2735263" y="5229225"/>
          <p14:tracePt t="18106" x="2727325" y="5221288"/>
          <p14:tracePt t="18107" x="2727325" y="5213350"/>
          <p14:tracePt t="18108" x="2727325" y="5203825"/>
          <p14:tracePt t="18109" x="2719388" y="5195888"/>
          <p14:tracePt t="18111" x="2719388" y="5187950"/>
          <p14:tracePt t="18112" x="2709863" y="5178425"/>
          <p14:tracePt t="18113" x="2709863" y="5170488"/>
          <p14:tracePt t="18115" x="2701925" y="5162550"/>
          <p14:tracePt t="18116" x="2701925" y="5154613"/>
          <p14:tracePt t="18117" x="2701925" y="5145088"/>
          <p14:tracePt t="18118" x="2693988" y="5145088"/>
          <p14:tracePt t="18119" x="2693988" y="5137150"/>
          <p14:tracePt t="18120" x="2684463" y="5129213"/>
          <p14:tracePt t="18121" x="2684463" y="5119688"/>
          <p14:tracePt t="18124" x="2676525" y="5111750"/>
          <p14:tracePt t="18125" x="2676525" y="5103813"/>
          <p14:tracePt t="18126" x="2676525" y="5095875"/>
          <p14:tracePt t="18128" x="2668588" y="5086350"/>
          <p14:tracePt t="18130" x="2668588" y="5078413"/>
          <p14:tracePt t="18132" x="2668588" y="5070475"/>
          <p14:tracePt t="18133" x="2668588" y="5060950"/>
          <p14:tracePt t="18134" x="2660650" y="5060950"/>
          <p14:tracePt t="18135" x="2660650" y="5053013"/>
          <p14:tracePt t="18137" x="2660650" y="5045075"/>
          <p14:tracePt t="18138" x="2660650" y="5037138"/>
          <p14:tracePt t="18140" x="2651125" y="5037138"/>
          <p14:tracePt t="18141" x="2651125" y="5027613"/>
          <p14:tracePt t="18143" x="2651125" y="5019675"/>
          <p14:tracePt t="18145" x="2651125" y="5011738"/>
          <p14:tracePt t="18147" x="2651125" y="5002213"/>
          <p14:tracePt t="18149" x="2651125" y="4994275"/>
          <p14:tracePt t="18150" x="2643188" y="4994275"/>
          <p14:tracePt t="18151" x="2643188" y="4986338"/>
          <p14:tracePt t="18152" x="2643188" y="4978400"/>
          <p14:tracePt t="18155" x="2643188" y="4968875"/>
          <p14:tracePt t="18156" x="2643188" y="4960938"/>
          <p14:tracePt t="18158" x="2643188" y="4953000"/>
          <p14:tracePt t="18159" x="2643188" y="4943475"/>
          <p14:tracePt t="18161" x="2643188" y="4935538"/>
          <p14:tracePt t="18162" x="2643188" y="4927600"/>
          <p14:tracePt t="18164" x="2643188" y="4919663"/>
          <p14:tracePt t="18165" x="2643188" y="4910138"/>
          <p14:tracePt t="18166" x="2643188" y="4902200"/>
          <p14:tracePt t="18168" x="2643188" y="4894263"/>
          <p14:tracePt t="18169" x="2643188" y="4884738"/>
          <p14:tracePt t="18170" x="2643188" y="4876800"/>
          <p14:tracePt t="18172" x="2643188" y="4868863"/>
          <p14:tracePt t="18173" x="2643188" y="4860925"/>
          <p14:tracePt t="18175" x="2643188" y="4851400"/>
          <p14:tracePt t="18176" x="2643188" y="4843463"/>
          <p14:tracePt t="18177" x="2643188" y="4835525"/>
          <p14:tracePt t="18178" x="2643188" y="4826000"/>
          <p14:tracePt t="18180" x="2643188" y="4818063"/>
          <p14:tracePt t="18181" x="2643188" y="4810125"/>
          <p14:tracePt t="18182" x="2643188" y="4802188"/>
          <p14:tracePt t="18183" x="2643188" y="4792663"/>
          <p14:tracePt t="18184" x="2643188" y="4784725"/>
          <p14:tracePt t="18186" x="2643188" y="4776788"/>
          <p14:tracePt t="18187" x="2643188" y="4767263"/>
          <p14:tracePt t="18188" x="2643188" y="4759325"/>
          <p14:tracePt t="18189" x="2643188" y="4751388"/>
          <p14:tracePt t="18190" x="2643188" y="4743450"/>
          <p14:tracePt t="18191" x="2643188" y="4733925"/>
          <p14:tracePt t="18193" x="2643188" y="4718050"/>
          <p14:tracePt t="18194" x="2643188" y="4708525"/>
          <p14:tracePt t="18196" x="2643188" y="4700588"/>
          <p14:tracePt t="18197" x="2643188" y="4692650"/>
          <p14:tracePt t="18198" x="2643188" y="4684713"/>
          <p14:tracePt t="18199" x="2643188" y="4667250"/>
          <p14:tracePt t="18200" x="2635250" y="4659313"/>
          <p14:tracePt t="18201" x="2635250" y="4649788"/>
          <p14:tracePt t="18203" x="2635250" y="4633913"/>
          <p14:tracePt t="18204" x="2635250" y="4624388"/>
          <p14:tracePt t="18205" x="2635250" y="4616450"/>
          <p14:tracePt t="18206" x="2635250" y="4608513"/>
          <p14:tracePt t="18208" x="2635250" y="4591050"/>
          <p14:tracePt t="18209" x="2635250" y="4583113"/>
          <p14:tracePt t="18210" x="2635250" y="4575175"/>
          <p14:tracePt t="18212" x="2635250" y="4565650"/>
          <p14:tracePt t="18213" x="2635250" y="4557713"/>
          <p14:tracePt t="18214" x="2635250" y="4549775"/>
          <p14:tracePt t="18215" x="2635250" y="4541838"/>
          <p14:tracePt t="18216" x="2635250" y="4532313"/>
          <p14:tracePt t="18217" x="2635250" y="4524375"/>
          <p14:tracePt t="18218" x="2635250" y="4516438"/>
          <p14:tracePt t="18219" x="2635250" y="4506913"/>
          <p14:tracePt t="18220" x="2635250" y="4498975"/>
          <p14:tracePt t="18221" x="2635250" y="4491038"/>
          <p14:tracePt t="18222" x="2635250" y="4483100"/>
          <p14:tracePt t="18224" x="2635250" y="4473575"/>
          <p14:tracePt t="18225" x="2635250" y="4465638"/>
          <p14:tracePt t="18226" x="2635250" y="4457700"/>
          <p14:tracePt t="18227" x="2635250" y="4448175"/>
          <p14:tracePt t="18229" x="2635250" y="4440238"/>
          <p14:tracePt t="18230" x="2635250" y="4432300"/>
          <p14:tracePt t="18231" x="2635250" y="4424363"/>
          <p14:tracePt t="18232" x="2635250" y="4414838"/>
          <p14:tracePt t="18234" x="2635250" y="4406900"/>
          <p14:tracePt t="18235" x="2635250" y="4398963"/>
          <p14:tracePt t="18236" x="2635250" y="4389438"/>
          <p14:tracePt t="18238" x="2635250" y="4381500"/>
          <p14:tracePt t="18239" x="2635250" y="4373563"/>
          <p14:tracePt t="18240" x="2635250" y="4365625"/>
          <p14:tracePt t="18242" x="2635250" y="4356100"/>
          <p14:tracePt t="18244" x="2635250" y="4348163"/>
          <p14:tracePt t="18245" x="2635250" y="4340225"/>
          <p14:tracePt t="18246" x="2635250" y="4330700"/>
          <p14:tracePt t="18247" x="2651125" y="4330700"/>
          <p14:tracePt t="18248" x="2651125" y="4322763"/>
          <p14:tracePt t="18250" x="2651125" y="4314825"/>
          <p14:tracePt t="18252" x="2651125" y="4306888"/>
          <p14:tracePt t="18253" x="2651125" y="4297363"/>
          <p14:tracePt t="18254" x="2660650" y="4297363"/>
          <p14:tracePt t="18255" x="2660650" y="4289425"/>
          <p14:tracePt t="18257" x="2660650" y="4281488"/>
          <p14:tracePt t="18259" x="2660650" y="4271963"/>
          <p14:tracePt t="18261" x="2660650" y="4264025"/>
          <p14:tracePt t="18262" x="2668588" y="4264025"/>
          <p14:tracePt t="18263" x="2668588" y="4256088"/>
          <p14:tracePt t="18266" x="2668588" y="4248150"/>
          <p14:tracePt t="18267" x="2668588" y="4238625"/>
          <p14:tracePt t="18269" x="2676525" y="4238625"/>
          <p14:tracePt t="18270" x="2676525" y="4230688"/>
          <p14:tracePt t="18272" x="2676525" y="4222750"/>
          <p14:tracePt t="18274" x="2676525" y="4213225"/>
          <p14:tracePt t="18277" x="2676525" y="4205288"/>
          <p14:tracePt t="18278" x="2676525" y="4197350"/>
          <p14:tracePt t="18281" x="2676525" y="4189413"/>
          <p14:tracePt t="18283" x="2684463" y="4179888"/>
          <p14:tracePt t="18286" x="2684463" y="4171950"/>
          <p14:tracePt t="18288" x="2684463" y="4164013"/>
          <p14:tracePt t="18289" x="2684463" y="4154488"/>
          <p14:tracePt t="18292" x="2693988" y="4146550"/>
          <p14:tracePt t="18293" x="2693988" y="4138613"/>
          <p14:tracePt t="18296" x="2693988" y="4130675"/>
          <p14:tracePt t="18298" x="2693988" y="4121150"/>
          <p14:tracePt t="18299" x="2693988" y="4113213"/>
          <p14:tracePt t="18300" x="2693988" y="4105275"/>
          <p14:tracePt t="18303" x="2701925" y="4095750"/>
          <p14:tracePt t="18304" x="2701925" y="4087813"/>
          <p14:tracePt t="18306" x="2701925" y="4079875"/>
          <p14:tracePt t="18308" x="2709863" y="4071938"/>
          <p14:tracePt t="18311" x="2709863" y="4062413"/>
          <p14:tracePt t="18312" x="2709863" y="4054475"/>
          <p14:tracePt t="18313" x="2709863" y="4046538"/>
          <p14:tracePt t="18315" x="2719388" y="4037013"/>
          <p14:tracePt t="18317" x="2719388" y="4029075"/>
          <p14:tracePt t="18318" x="2719388" y="4021138"/>
          <p14:tracePt t="18319" x="2727325" y="4021138"/>
          <p14:tracePt t="18320" x="2727325" y="4011613"/>
          <p14:tracePt t="18323" x="2727325" y="4003675"/>
          <p14:tracePt t="18324" x="2735263" y="3995738"/>
          <p14:tracePt t="18325" x="2735263" y="3987800"/>
          <p14:tracePt t="18327" x="2735263" y="3978275"/>
          <p14:tracePt t="18328" x="2735263" y="3970338"/>
          <p14:tracePt t="18330" x="2743200" y="3962400"/>
          <p14:tracePt t="18332" x="2743200" y="3952875"/>
          <p14:tracePt t="18333" x="2752725" y="3952875"/>
          <p14:tracePt t="18334" x="2752725" y="3944938"/>
          <p14:tracePt t="18336" x="2752725" y="3937000"/>
          <p14:tracePt t="18337" x="2752725" y="3929063"/>
          <p14:tracePt t="18339" x="2760663" y="3919538"/>
          <p14:tracePt t="18341" x="2760663" y="3911600"/>
          <p14:tracePt t="18342" x="2768600" y="3903663"/>
          <p14:tracePt t="18345" x="2768600" y="3894138"/>
          <p14:tracePt t="18346" x="2768600" y="3886200"/>
          <p14:tracePt t="18347" x="2778125" y="3886200"/>
          <p14:tracePt t="18348" x="2778125" y="3878263"/>
          <p14:tracePt t="18351" x="2786063" y="3870325"/>
          <p14:tracePt t="18353" x="2786063" y="3860800"/>
          <p14:tracePt t="18355" x="2786063" y="3852863"/>
          <p14:tracePt t="18356" x="2794000" y="3844925"/>
          <p14:tracePt t="18358" x="2794000" y="3835400"/>
          <p14:tracePt t="18360" x="2794000" y="3827463"/>
          <p14:tracePt t="18361" x="2801938" y="3827463"/>
          <p14:tracePt t="18363" x="2801938" y="3819525"/>
          <p14:tracePt t="18364" x="2811463" y="3819525"/>
          <p14:tracePt t="18365" x="2811463" y="3811588"/>
          <p14:tracePt t="18367" x="2811463" y="3802063"/>
          <p14:tracePt t="18370" x="2811463" y="3794125"/>
          <p14:tracePt t="18372" x="2819400" y="3786188"/>
          <p14:tracePt t="18374" x="2819400" y="3776663"/>
          <p14:tracePt t="18376" x="2819400" y="3768725"/>
          <p14:tracePt t="18378" x="2827338" y="3768725"/>
          <p14:tracePt t="18379" x="2827338" y="3760788"/>
          <p14:tracePt t="18382" x="2827338" y="3752850"/>
          <p14:tracePt t="18383" x="2836863" y="3752850"/>
          <p14:tracePt t="18384" x="2836863" y="3743325"/>
          <p14:tracePt t="18387" x="2844800" y="3735388"/>
          <p14:tracePt t="18390" x="2844800" y="3727450"/>
          <p14:tracePt t="18391" x="2852738" y="3727450"/>
          <p14:tracePt t="18392" x="2852738" y="3717925"/>
          <p14:tracePt t="18395" x="2852738" y="3709988"/>
          <p14:tracePt t="18397" x="2852738" y="3702050"/>
          <p14:tracePt t="18398" x="2860675" y="3702050"/>
          <p14:tracePt t="18400" x="2860675" y="3694113"/>
          <p14:tracePt t="18401" x="2870200" y="3684588"/>
          <p14:tracePt t="18405" x="2870200" y="3676650"/>
          <p14:tracePt t="18407" x="2870200" y="3668713"/>
          <p14:tracePt t="18408" x="2878138" y="3668713"/>
          <p14:tracePt t="18410" x="2878138" y="3659188"/>
          <p14:tracePt t="18412" x="2886075" y="3651250"/>
          <p14:tracePt t="18415" x="2886075" y="3643313"/>
          <p14:tracePt t="18416" x="2895600" y="3635375"/>
          <p14:tracePt t="18418" x="2895600" y="3625850"/>
          <p14:tracePt t="18421" x="2903538" y="3617913"/>
          <p14:tracePt t="18422" x="2903538" y="3609975"/>
          <p14:tracePt t="18424" x="2911475" y="3600450"/>
          <p14:tracePt t="18427" x="2919413" y="3592513"/>
          <p14:tracePt t="18428" x="2919413" y="3584575"/>
          <p14:tracePt t="18430" x="2919413" y="3576638"/>
          <p14:tracePt t="18431" x="2928938" y="3567113"/>
          <p14:tracePt t="18433" x="2936875" y="3559175"/>
          <p14:tracePt t="18435" x="2936875" y="3551238"/>
          <p14:tracePt t="18436" x="2936875" y="3541713"/>
          <p14:tracePt t="18437" x="2944813" y="3541713"/>
          <p14:tracePt t="18438" x="2944813" y="3533775"/>
          <p14:tracePt t="18440" x="2954338" y="3525838"/>
          <p14:tracePt t="18441" x="2962275" y="3525838"/>
          <p14:tracePt t="18442" x="2962275" y="3517900"/>
          <p14:tracePt t="18444" x="2962275" y="3508375"/>
          <p14:tracePt t="18446" x="2970213" y="3500438"/>
          <p14:tracePt t="18448" x="2978150" y="3492500"/>
          <p14:tracePt t="18449" x="2978150" y="3482975"/>
          <p14:tracePt t="18452" x="2978150" y="3475038"/>
          <p14:tracePt t="18453" x="2987675" y="3475038"/>
          <p14:tracePt t="18455" x="2987675" y="3467100"/>
          <p14:tracePt t="18456" x="2995613" y="3467100"/>
          <p14:tracePt t="18457" x="2995613" y="3459163"/>
          <p14:tracePt t="18460" x="2995613" y="3449638"/>
          <p14:tracePt t="18461" x="2995613" y="3441700"/>
          <p14:tracePt t="18462" x="3003550" y="3441700"/>
          <p14:tracePt t="18465" x="3003550" y="3433763"/>
          <p14:tracePt t="18467" x="3013075" y="3433763"/>
          <p14:tracePt t="18468" x="3013075" y="3424238"/>
          <p14:tracePt t="18470" x="3013075" y="3416300"/>
          <p14:tracePt t="18471" x="3021013" y="3416300"/>
          <p14:tracePt t="18474" x="3028950" y="3416300"/>
          <p14:tracePt t="18475" x="3028950" y="3408363"/>
          <p14:tracePt t="18477" x="3028950" y="3398838"/>
          <p14:tracePt t="18479" x="3036888" y="3398838"/>
          <p14:tracePt t="18480" x="3036888" y="3390900"/>
          <p14:tracePt t="18483" x="3046413" y="3390900"/>
          <p14:tracePt t="18484" x="3046413" y="3382963"/>
          <p14:tracePt t="18488" x="3054350" y="3382963"/>
          <p14:tracePt t="18489" x="3054350" y="3375025"/>
          <p14:tracePt t="18491" x="3062288" y="3375025"/>
          <p14:tracePt t="18492" x="3062288" y="3365500"/>
          <p14:tracePt t="18497" x="3062288" y="3357563"/>
          <p14:tracePt t="18498" x="3071813" y="3357563"/>
          <p14:tracePt t="18500" x="3071813" y="3349625"/>
          <p14:tracePt t="18503" x="3079750" y="3349625"/>
          <p14:tracePt t="18504" x="3079750" y="3340100"/>
          <p14:tracePt t="18507" x="3087688" y="3340100"/>
          <p14:tracePt t="18508" x="3087688" y="3332163"/>
          <p14:tracePt t="18510" x="3095625" y="3332163"/>
          <p14:tracePt t="18511" x="3095625" y="3324225"/>
          <p14:tracePt t="18514" x="3095625" y="3316288"/>
          <p14:tracePt t="18515" x="3105150" y="3316288"/>
          <p14:tracePt t="18518" x="3113088" y="3306763"/>
          <p14:tracePt t="18522" x="3121025" y="3298825"/>
          <p14:tracePt t="18525" x="3130550" y="3298825"/>
          <p14:tracePt t="18526" x="3130550" y="3290888"/>
          <p14:tracePt t="18527" x="3138488" y="3290888"/>
          <p14:tracePt t="18529" x="3138488" y="3281363"/>
          <p14:tracePt t="18531" x="3146425" y="3281363"/>
          <p14:tracePt t="18533" x="3146425" y="3273425"/>
          <p14:tracePt t="18534" x="3154363" y="3273425"/>
          <p14:tracePt t="18535" x="3163888" y="3265488"/>
          <p14:tracePt t="18539" x="3171825" y="3265488"/>
          <p14:tracePt t="18540" x="3171825" y="3257550"/>
          <p14:tracePt t="18542" x="3179763" y="3257550"/>
          <p14:tracePt t="18543" x="3179763" y="3248025"/>
          <p14:tracePt t="18545" x="3189288" y="3248025"/>
          <p14:tracePt t="18548" x="3189288" y="3240088"/>
          <p14:tracePt t="18549" x="3197225" y="3240088"/>
          <p14:tracePt t="18551" x="3205163" y="3232150"/>
          <p14:tracePt t="18554" x="3213100" y="3232150"/>
          <p14:tracePt t="18555" x="3213100" y="3222625"/>
          <p14:tracePt t="18558" x="3222625" y="3222625"/>
          <p14:tracePt t="18559" x="3222625" y="3214688"/>
          <p14:tracePt t="18561" x="3230563" y="3214688"/>
          <p14:tracePt t="18563" x="3238500" y="3206750"/>
          <p14:tracePt t="18567" x="3248025" y="3206750"/>
          <p14:tracePt t="18568" x="3248025" y="3198813"/>
          <p14:tracePt t="18569" x="3255963" y="3198813"/>
          <p14:tracePt t="18572" x="3255963" y="3189288"/>
          <p14:tracePt t="18573" x="3263900" y="3181350"/>
          <p14:tracePt t="18576" x="3271838" y="3181350"/>
          <p14:tracePt t="18577" x="3271838" y="3173413"/>
          <p14:tracePt t="18579" x="3281363" y="3173413"/>
          <p14:tracePt t="18582" x="3289300" y="3173413"/>
          <p14:tracePt t="18583" x="3289300" y="3163888"/>
          <p14:tracePt t="18586" x="3297238" y="3163888"/>
          <p14:tracePt t="18588" x="3297238" y="3155950"/>
          <p14:tracePt t="18589" x="3306763" y="3155950"/>
          <p14:tracePt t="18593" x="3314700" y="3155950"/>
          <p14:tracePt t="18596" x="3322638" y="3148013"/>
          <p14:tracePt t="18599" x="3330575" y="3148013"/>
          <p14:tracePt t="18600" x="3330575" y="3140075"/>
          <p14:tracePt t="18601" x="3340100" y="3140075"/>
          <p14:tracePt t="18606" x="3348038" y="3140075"/>
          <p14:tracePt t="18608" x="3348038" y="3130550"/>
          <p14:tracePt t="18609" x="3355975" y="3130550"/>
          <p14:tracePt t="18612" x="3365500" y="3130550"/>
          <p14:tracePt t="18616" x="3373438" y="3122613"/>
          <p14:tracePt t="18619" x="3381375" y="3122613"/>
          <p14:tracePt t="18620" x="3381375" y="3114675"/>
          <p14:tracePt t="18621" x="3389313" y="3114675"/>
          <p14:tracePt t="18624" x="3398838" y="3114675"/>
          <p14:tracePt t="18626" x="3398838" y="3105150"/>
          <p14:tracePt t="18627" x="3406775" y="3105150"/>
          <p14:tracePt t="18630" x="3414713" y="3105150"/>
          <p14:tracePt t="18632" x="3424238" y="3097213"/>
          <p14:tracePt t="18635" x="3432175" y="3097213"/>
          <p14:tracePt t="18637" x="3440113" y="3097213"/>
          <p14:tracePt t="18638" x="3440113" y="3089275"/>
          <p14:tracePt t="18639" x="3448050" y="3089275"/>
          <p14:tracePt t="18641" x="3457575" y="3089275"/>
          <p14:tracePt t="18644" x="3465513" y="3089275"/>
          <p14:tracePt t="18645" x="3465513" y="3081338"/>
          <p14:tracePt t="18646" x="3473450" y="3081338"/>
          <p14:tracePt t="18647" x="3482975" y="3081338"/>
          <p14:tracePt t="18650" x="3490913" y="3071813"/>
          <p14:tracePt t="18652" x="3498850" y="3071813"/>
          <p14:tracePt t="18653" x="3506788" y="3071813"/>
          <p14:tracePt t="18657" x="3516313" y="3071813"/>
          <p14:tracePt t="18658" x="3524250" y="3063875"/>
          <p14:tracePt t="18659" x="3532188" y="3063875"/>
          <p14:tracePt t="18661" x="3541713" y="3063875"/>
          <p14:tracePt t="18663" x="3541713" y="3055938"/>
          <p14:tracePt t="18664" x="3549650" y="3055938"/>
          <p14:tracePt t="18666" x="3557588" y="3055938"/>
          <p14:tracePt t="18668" x="3565525" y="3055938"/>
          <p14:tracePt t="18669" x="3575050" y="3046413"/>
          <p14:tracePt t="18671" x="3582988" y="3046413"/>
          <p14:tracePt t="18672" x="3582988" y="3038475"/>
          <p14:tracePt t="18673" x="3590925" y="3038475"/>
          <p14:tracePt t="18676" x="3600450" y="3038475"/>
          <p14:tracePt t="18678" x="3608388" y="3038475"/>
          <p14:tracePt t="18681" x="3616325" y="3038475"/>
          <p14:tracePt t="18682" x="3624263" y="3038475"/>
          <p14:tracePt t="18683" x="3624263" y="3030538"/>
          <p14:tracePt t="18685" x="3633788" y="3030538"/>
          <p14:tracePt t="18688" x="3641725" y="3030538"/>
          <p14:tracePt t="18690" x="3649663" y="3030538"/>
          <p14:tracePt t="18691" x="3659188" y="3022600"/>
          <p14:tracePt t="18695" x="3667125" y="3022600"/>
          <p14:tracePt t="18697" x="3675063" y="3013075"/>
          <p14:tracePt t="18698" x="3683000" y="3013075"/>
          <p14:tracePt t="18701" x="3692525" y="3013075"/>
          <p14:tracePt t="18703" x="3700463" y="3013075"/>
          <p14:tracePt t="18705" x="3708400" y="3013075"/>
          <p14:tracePt t="18707" x="3717925" y="3013075"/>
          <p14:tracePt t="18709" x="3725863" y="3013075"/>
          <p14:tracePt t="18711" x="3725863" y="3005138"/>
          <p14:tracePt t="18712" x="3733800" y="3005138"/>
          <p14:tracePt t="18713" x="3741738" y="3005138"/>
          <p14:tracePt t="18716" x="3751263" y="3005138"/>
          <p14:tracePt t="18717" x="3759200" y="3005138"/>
          <p14:tracePt t="18719" x="3767138" y="3005138"/>
          <p14:tracePt t="18721" x="3776663" y="3005138"/>
          <p14:tracePt t="18723" x="3784600" y="3005138"/>
          <p14:tracePt t="18724" x="3792538" y="3005138"/>
          <p14:tracePt t="18727" x="3800475" y="3005138"/>
          <p14:tracePt t="18728" x="3810000" y="2997200"/>
          <p14:tracePt t="18730" x="3817938" y="2997200"/>
          <p14:tracePt t="18731" x="3825875" y="2997200"/>
          <p14:tracePt t="18733" x="3835400" y="2997200"/>
          <p14:tracePt t="18735" x="3843338" y="2997200"/>
          <p14:tracePt t="18737" x="3851275" y="2997200"/>
          <p14:tracePt t="18738" x="3859213" y="2997200"/>
          <p14:tracePt t="18740" x="3868738" y="2997200"/>
          <p14:tracePt t="18741" x="3876675" y="2997200"/>
          <p14:tracePt t="18743" x="3884613" y="2997200"/>
          <p14:tracePt t="18744" x="3894138" y="2987675"/>
          <p14:tracePt t="18746" x="3902075" y="2987675"/>
          <p14:tracePt t="18747" x="3910013" y="2987675"/>
          <p14:tracePt t="18749" x="3917950" y="2987675"/>
          <p14:tracePt t="18750" x="3927475" y="2987675"/>
          <p14:tracePt t="18752" x="3935413" y="2987675"/>
          <p14:tracePt t="18753" x="3943350" y="2987675"/>
          <p14:tracePt t="18754" x="3952875" y="2987675"/>
          <p14:tracePt t="18756" x="3960813" y="2987675"/>
          <p14:tracePt t="18758" x="3976688" y="2987675"/>
          <p14:tracePt t="18760" x="3986213" y="2987675"/>
          <p14:tracePt t="18761" x="3994150" y="2987675"/>
          <p14:tracePt t="18763" x="4002088" y="2979738"/>
          <p14:tracePt t="18764" x="4011613" y="2979738"/>
          <p14:tracePt t="18765" x="4019550" y="2979738"/>
          <p14:tracePt t="18767" x="4027488" y="2979738"/>
          <p14:tracePt t="18768" x="4035425" y="2979738"/>
          <p14:tracePt t="18769" x="4044950" y="2979738"/>
          <p14:tracePt t="18771" x="4052888" y="2979738"/>
          <p14:tracePt t="18772" x="4060825" y="2979738"/>
          <p14:tracePt t="18773" x="4070350" y="2979738"/>
          <p14:tracePt t="18774" x="4078288" y="2979738"/>
          <p14:tracePt t="18776" x="4086225" y="2979738"/>
          <p14:tracePt t="18777" x="4094163" y="2979738"/>
          <p14:tracePt t="18779" x="4103688" y="2979738"/>
          <p14:tracePt t="18780" x="4111625" y="2979738"/>
          <p14:tracePt t="18781" x="4119563" y="2979738"/>
          <p14:tracePt t="18783" x="4129088" y="2979738"/>
          <p14:tracePt t="18784" x="4137025" y="2979738"/>
          <p14:tracePt t="18786" x="4144963" y="2979738"/>
          <p14:tracePt t="18787" x="4152900" y="2979738"/>
          <p14:tracePt t="18788" x="4162425" y="2971800"/>
          <p14:tracePt t="18789" x="4170363" y="2971800"/>
          <p14:tracePt t="18791" x="4178300" y="2971800"/>
          <p14:tracePt t="18792" x="4187825" y="2971800"/>
          <p14:tracePt t="18794" x="4195763" y="2971800"/>
          <p14:tracePt t="18795" x="4203700" y="2971800"/>
          <p14:tracePt t="18797" x="4211638" y="2971800"/>
          <p14:tracePt t="18798" x="4221163" y="2971800"/>
          <p14:tracePt t="18799" x="4229100" y="2971800"/>
          <p14:tracePt t="18801" x="4237038" y="2971800"/>
          <p14:tracePt t="18802" x="4246563" y="2971800"/>
          <p14:tracePt t="18803" x="4254500" y="2971800"/>
          <p14:tracePt t="18805" x="4262438" y="2971800"/>
          <p14:tracePt t="18807" x="4270375" y="2971800"/>
          <p14:tracePt t="18808" x="4279900" y="2971800"/>
          <p14:tracePt t="18810" x="4287838" y="2971800"/>
          <p14:tracePt t="18811" x="4295775" y="2971800"/>
          <p14:tracePt t="18812" x="4305300" y="2971800"/>
          <p14:tracePt t="18813" x="4313238" y="2971800"/>
          <p14:tracePt t="18815" x="4321175" y="2971800"/>
          <p14:tracePt t="18816" x="4329113" y="2971800"/>
          <p14:tracePt t="18819" x="4346575" y="2971800"/>
          <p14:tracePt t="18820" x="4354513" y="2971800"/>
          <p14:tracePt t="18822" x="4364038" y="2971800"/>
          <p14:tracePt t="18823" x="4371975" y="2971800"/>
          <p14:tracePt t="18825" x="4379913" y="2971800"/>
          <p14:tracePt t="18826" x="4387850" y="2971800"/>
          <p14:tracePt t="18827" x="4397375" y="2971800"/>
          <p14:tracePt t="18829" x="4405313" y="2971800"/>
          <p14:tracePt t="18830" x="4413250" y="2971800"/>
          <p14:tracePt t="18832" x="4422775" y="2971800"/>
          <p14:tracePt t="18833" x="4430713" y="2971800"/>
          <p14:tracePt t="18834" x="4438650" y="2971800"/>
          <p14:tracePt t="18835" x="4446588" y="2971800"/>
          <p14:tracePt t="18837" x="4456113" y="2971800"/>
          <p14:tracePt t="18838" x="4464050" y="2971800"/>
          <p14:tracePt t="18840" x="4471988" y="2971800"/>
          <p14:tracePt t="18841" x="4481513" y="2971800"/>
          <p14:tracePt t="18843" x="4489450" y="2971800"/>
          <p14:tracePt t="18844" x="4497388" y="2971800"/>
          <p14:tracePt t="18846" x="4505325" y="2971800"/>
          <p14:tracePt t="18847" x="4514850" y="2971800"/>
          <p14:tracePt t="18849" x="4522788" y="2971800"/>
          <p14:tracePt t="18850" x="4530725" y="2971800"/>
          <p14:tracePt t="18852" x="4540250" y="2971800"/>
          <p14:tracePt t="18853" x="4548188" y="2971800"/>
          <p14:tracePt t="18855" x="4556125" y="2971800"/>
          <p14:tracePt t="18856" x="4564063" y="2971800"/>
          <p14:tracePt t="18858" x="4573588" y="2971800"/>
          <p14:tracePt t="18860" x="4581525" y="2971800"/>
          <p14:tracePt t="18861" x="4589463" y="2971800"/>
          <p14:tracePt t="18863" x="4598988" y="2971800"/>
          <p14:tracePt t="18864" x="4606925" y="2971800"/>
          <p14:tracePt t="18867" x="4614863" y="2971800"/>
          <p14:tracePt t="18868" x="4622800" y="2971800"/>
          <p14:tracePt t="18869" x="4632325" y="2971800"/>
          <p14:tracePt t="18871" x="4640263" y="2971800"/>
          <p14:tracePt t="18872" x="4648200" y="2971800"/>
          <p14:tracePt t="18875" x="4657725" y="2971800"/>
          <p14:tracePt t="18876" x="4665663" y="2971800"/>
          <p14:tracePt t="18877" x="4673600" y="2971800"/>
          <p14:tracePt t="18879" x="4681538" y="2971800"/>
          <p14:tracePt t="18881" x="4691063" y="2971800"/>
          <p14:tracePt t="18883" x="4699000" y="2971800"/>
          <p14:tracePt t="18884" x="4706938" y="2971800"/>
          <p14:tracePt t="18886" x="4716463" y="2971800"/>
          <p14:tracePt t="18887" x="4724400" y="2971800"/>
          <p14:tracePt t="18889" x="4732338" y="2971800"/>
          <p14:tracePt t="18890" x="4740275" y="2971800"/>
          <p14:tracePt t="18892" x="4749800" y="2971800"/>
          <p14:tracePt t="18894" x="4757738" y="2971800"/>
          <p14:tracePt t="18895" x="4765675" y="2971800"/>
          <p14:tracePt t="18897" x="4775200" y="2971800"/>
          <p14:tracePt t="18898" x="4783138" y="2971800"/>
          <p14:tracePt t="18901" x="4791075" y="2971800"/>
          <p14:tracePt t="18902" x="4799013" y="2971800"/>
          <p14:tracePt t="18903" x="4808538" y="2971800"/>
          <p14:tracePt t="18904" x="4816475" y="2971800"/>
          <p14:tracePt t="18907" x="4824413" y="2971800"/>
          <p14:tracePt t="18908" x="4833938" y="2971800"/>
          <p14:tracePt t="18910" x="4841875" y="2971800"/>
          <p14:tracePt t="18911" x="4849813" y="2971800"/>
          <p14:tracePt t="18913" x="4857750" y="2971800"/>
          <p14:tracePt t="18914" x="4867275" y="2971800"/>
          <p14:tracePt t="18916" x="4875213" y="2971800"/>
          <p14:tracePt t="18917" x="4883150" y="2971800"/>
          <p14:tracePt t="18920" x="4892675" y="2987675"/>
          <p14:tracePt t="18921" x="4900613" y="2987675"/>
          <p14:tracePt t="18923" x="4908550" y="2987675"/>
          <p14:tracePt t="18924" x="4916488" y="2987675"/>
          <p14:tracePt t="18926" x="4926013" y="2987675"/>
          <p14:tracePt t="18928" x="4933950" y="2987675"/>
          <p14:tracePt t="18929" x="4941888" y="2987675"/>
          <p14:tracePt t="18932" x="4951413" y="2987675"/>
          <p14:tracePt t="18933" x="4959350" y="2987675"/>
          <p14:tracePt t="18935" x="4967288" y="2987675"/>
          <p14:tracePt t="18937" x="4975225" y="2987675"/>
          <p14:tracePt t="18939" x="4984750" y="2987675"/>
          <p14:tracePt t="18941" x="4992688" y="2987675"/>
          <p14:tracePt t="18944" x="5000625" y="2987675"/>
          <p14:tracePt t="18945" x="5010150" y="2987675"/>
          <p14:tracePt t="18948" x="5018088" y="2987675"/>
          <p14:tracePt t="18949" x="5026025" y="2987675"/>
          <p14:tracePt t="18953" x="5033963" y="2987675"/>
          <p14:tracePt t="18954" x="5043488" y="2997200"/>
          <p14:tracePt t="18956" x="5051425" y="2997200"/>
          <p14:tracePt t="18958" x="5059363" y="2997200"/>
          <p14:tracePt t="18960" x="5068888" y="2997200"/>
          <p14:tracePt t="18962" x="5076825" y="2997200"/>
          <p14:tracePt t="18964" x="5084763" y="2997200"/>
          <p14:tracePt t="18967" x="5092700" y="2997200"/>
          <p14:tracePt t="18968" x="5102225" y="2997200"/>
          <p14:tracePt t="18971" x="5110163" y="2997200"/>
          <p14:tracePt t="18972" x="5118100" y="2997200"/>
          <p14:tracePt t="18975" x="5127625" y="2997200"/>
          <p14:tracePt t="18976" x="5127625" y="3005138"/>
          <p14:tracePt t="18977" x="5135563" y="3005138"/>
          <p14:tracePt t="18980" x="5143500" y="3005138"/>
          <p14:tracePt t="18982" x="5151438" y="3005138"/>
          <p14:tracePt t="18984" x="5160963" y="3005138"/>
          <p14:tracePt t="18986" x="5168900" y="3005138"/>
          <p14:tracePt t="18988" x="5176838" y="3005138"/>
          <p14:tracePt t="18991" x="5186363" y="3005138"/>
          <p14:tracePt t="18992" x="5194300" y="3005138"/>
          <p14:tracePt t="18995" x="5202238" y="3005138"/>
          <p14:tracePt t="18996" x="5210175" y="3005138"/>
          <p14:tracePt t="18999" x="5219700" y="3005138"/>
          <p14:tracePt t="19001" x="5227638" y="3005138"/>
          <p14:tracePt t="19003" x="5235575" y="3005138"/>
          <p14:tracePt t="19004" x="5245100" y="3005138"/>
          <p14:tracePt t="19006" x="5245100" y="3013075"/>
          <p14:tracePt t="19007" x="5253038" y="3013075"/>
          <p14:tracePt t="19009" x="5260975" y="3013075"/>
          <p14:tracePt t="19011" x="5268913" y="3013075"/>
          <p14:tracePt t="19014" x="5278438" y="3013075"/>
          <p14:tracePt t="19016" x="5286375" y="3013075"/>
          <p14:tracePt t="19018" x="5294313" y="3013075"/>
          <p14:tracePt t="19020" x="5303838" y="3013075"/>
          <p14:tracePt t="19022" x="5311775" y="3013075"/>
          <p14:tracePt t="19024" x="5319713" y="3013075"/>
          <p14:tracePt t="19026" x="5327650" y="3013075"/>
          <p14:tracePt t="19029" x="5337175" y="3013075"/>
          <p14:tracePt t="19031" x="5345113" y="3013075"/>
          <p14:tracePt t="19033" x="5353050" y="3013075"/>
          <p14:tracePt t="19034" x="5362575" y="3013075"/>
          <p14:tracePt t="19038" x="5370513" y="3013075"/>
          <p14:tracePt t="19039" x="5378450" y="3022600"/>
          <p14:tracePt t="19042" x="5386388" y="3022600"/>
          <p14:tracePt t="19044" x="5395913" y="3022600"/>
          <p14:tracePt t="19046" x="5403850" y="3022600"/>
          <p14:tracePt t="19050" x="5411788" y="3022600"/>
          <p14:tracePt t="19051" x="5421313" y="3022600"/>
          <p14:tracePt t="19053" x="5429250" y="3022600"/>
          <p14:tracePt t="19056" x="5437188" y="3022600"/>
          <p14:tracePt t="19057" x="5445125" y="3022600"/>
          <p14:tracePt t="19060" x="5454650" y="3022600"/>
          <p14:tracePt t="19061" x="5462588" y="3022600"/>
          <p14:tracePt t="19063" x="5470525" y="3030538"/>
          <p14:tracePt t="19066" x="5480050" y="3030538"/>
          <p14:tracePt t="19068" x="5487988" y="3030538"/>
          <p14:tracePt t="19071" x="5495925" y="3030538"/>
          <p14:tracePt t="19072" x="5503863" y="3030538"/>
          <p14:tracePt t="19073" x="5503863" y="3038475"/>
          <p14:tracePt t="19074" x="5513388" y="3038475"/>
          <p14:tracePt t="19076" x="5521325" y="3038475"/>
          <p14:tracePt t="19077" x="5529263" y="3038475"/>
          <p14:tracePt t="19080" x="5538788" y="3038475"/>
          <p14:tracePt t="19081" x="5546725" y="3038475"/>
          <p14:tracePt t="19083" x="5554663" y="3038475"/>
          <p14:tracePt t="19086" x="5562600" y="3038475"/>
          <p14:tracePt t="19087" x="5572125" y="3038475"/>
          <p14:tracePt t="19090" x="5588000" y="3038475"/>
          <p14:tracePt t="19092" x="5597525" y="3038475"/>
          <p14:tracePt t="19093" x="5605463" y="3038475"/>
          <p14:tracePt t="19096" x="5613400" y="3038475"/>
          <p14:tracePt t="19097" x="5621338" y="3038475"/>
          <p14:tracePt t="19099" x="5630863" y="3038475"/>
          <p14:tracePt t="19101" x="5638800" y="3038475"/>
          <p14:tracePt t="19102" x="5646738" y="3038475"/>
          <p14:tracePt t="19104" x="5656263" y="3038475"/>
          <p14:tracePt t="19105" x="5664200" y="3038475"/>
          <p14:tracePt t="19106" x="5664200" y="3046413"/>
          <p14:tracePt t="19108" x="5672138" y="3046413"/>
          <p14:tracePt t="19109" x="5680075" y="3046413"/>
          <p14:tracePt t="19111" x="5689600" y="3046413"/>
          <p14:tracePt t="19112" x="5697538" y="3046413"/>
          <p14:tracePt t="19114" x="5705475" y="3046413"/>
          <p14:tracePt t="19115" x="5715000" y="3046413"/>
          <p14:tracePt t="19117" x="5722938" y="3046413"/>
          <p14:tracePt t="19119" x="5730875" y="3046413"/>
          <p14:tracePt t="19120" x="5738813" y="3046413"/>
          <p14:tracePt t="19123" x="5756275" y="3046413"/>
          <p14:tracePt t="19125" x="5764213" y="3046413"/>
          <p14:tracePt t="19127" x="5773738" y="3046413"/>
          <p14:tracePt t="19128" x="5781675" y="3046413"/>
          <p14:tracePt t="19130" x="5789613" y="3046413"/>
          <p14:tracePt t="19132" x="5797550" y="3046413"/>
          <p14:tracePt t="19134" x="5807075" y="3055938"/>
          <p14:tracePt t="19135" x="5815013" y="3055938"/>
          <p14:tracePt t="19137" x="5822950" y="3055938"/>
          <p14:tracePt t="19139" x="5832475" y="3055938"/>
          <p14:tracePt t="19140" x="5840413" y="3055938"/>
          <p14:tracePt t="19142" x="5848350" y="3055938"/>
          <p14:tracePt t="19144" x="5856288" y="3055938"/>
          <p14:tracePt t="19145" x="5865813" y="3055938"/>
          <p14:tracePt t="19148" x="5873750" y="3055938"/>
          <p14:tracePt t="19149" x="5881688" y="3055938"/>
          <p14:tracePt t="19152" x="5891213" y="3055938"/>
          <p14:tracePt t="19153" x="5899150" y="3063875"/>
          <p14:tracePt t="19156" x="5907088" y="3063875"/>
          <p14:tracePt t="19157" x="5915025" y="3063875"/>
          <p14:tracePt t="19160" x="5924550" y="3063875"/>
          <p14:tracePt t="19163" x="5932488" y="3063875"/>
          <p14:tracePt t="19165" x="5940425" y="3063875"/>
          <p14:tracePt t="19167" x="5949950" y="3063875"/>
          <p14:tracePt t="19170" x="5957888" y="3063875"/>
          <p14:tracePt t="19171" x="5965825" y="3063875"/>
          <p14:tracePt t="19174" x="5973763" y="3063875"/>
          <p14:tracePt t="19176" x="5983288" y="3063875"/>
          <p14:tracePt t="19178" x="5983288" y="3071813"/>
          <p14:tracePt t="19179" x="5991225" y="3071813"/>
          <p14:tracePt t="19180" x="5999163" y="3071813"/>
          <p14:tracePt t="19183" x="6008688" y="3071813"/>
          <p14:tracePt t="19185" x="6016625" y="3071813"/>
          <p14:tracePt t="19187" x="6024563" y="3071813"/>
          <p14:tracePt t="19189" x="6032500" y="3071813"/>
          <p14:tracePt t="19192" x="6042025" y="3071813"/>
          <p14:tracePt t="19194" x="6049963" y="3081338"/>
          <p14:tracePt t="19197" x="6057900" y="3081338"/>
          <p14:tracePt t="19198" x="6067425" y="3081338"/>
          <p14:tracePt t="19201" x="6075363" y="3081338"/>
          <p14:tracePt t="19204" x="6083300" y="3081338"/>
          <p14:tracePt t="19205" x="6091238" y="3081338"/>
          <p14:tracePt t="19208" x="6100763" y="3081338"/>
          <p14:tracePt t="19210" x="6108700" y="3081338"/>
          <p14:tracePt t="19212" x="6116638" y="3081338"/>
          <p14:tracePt t="19216" x="6124575" y="3081338"/>
          <p14:tracePt t="19217" x="6134100" y="3081338"/>
          <p14:tracePt t="19220" x="6142038" y="3081338"/>
          <p14:tracePt t="19222" x="6149975" y="3081338"/>
          <p14:tracePt t="19225" x="6159500" y="3081338"/>
          <p14:tracePt t="19226" x="6167438" y="3081338"/>
          <p14:tracePt t="19230" x="6175375" y="3081338"/>
          <p14:tracePt t="19232" x="6183313" y="3081338"/>
          <p14:tracePt t="19234" x="6192838" y="3081338"/>
          <p14:tracePt t="19238" x="6200775" y="3089275"/>
          <p14:tracePt t="19239" x="6208713" y="3089275"/>
          <p14:tracePt t="19243" x="6218238" y="3089275"/>
          <p14:tracePt t="19246" x="6226175" y="3089275"/>
          <p14:tracePt t="19249" x="6234113" y="3089275"/>
          <p14:tracePt t="19251" x="6242050" y="3089275"/>
          <p14:tracePt t="19255" x="6251575" y="3089275"/>
          <p14:tracePt t="19257" x="6259513" y="3089275"/>
          <p14:tracePt t="19260" x="6267450" y="3089275"/>
          <p14:tracePt t="19263" x="6276975" y="3089275"/>
          <p14:tracePt t="19265" x="6284913" y="3089275"/>
          <p14:tracePt t="19266" x="6292850" y="3089275"/>
          <p14:tracePt t="19270" x="6300788" y="3089275"/>
          <p14:tracePt t="19272" x="6310313" y="3089275"/>
          <p14:tracePt t="19274" x="6318250" y="3089275"/>
          <p14:tracePt t="19276" x="6326188" y="3089275"/>
          <p14:tracePt t="19279" x="6335713" y="3089275"/>
          <p14:tracePt t="19280" x="6335713" y="3097213"/>
          <p14:tracePt t="19281" x="6343650" y="3097213"/>
          <p14:tracePt t="19284" x="6351588" y="3097213"/>
          <p14:tracePt t="19287" x="6359525" y="3097213"/>
          <p14:tracePt t="19289" x="6369050" y="3097213"/>
          <p14:tracePt t="19292" x="6376988" y="3097213"/>
          <p14:tracePt t="19295" x="6384925" y="3097213"/>
          <p14:tracePt t="19298" x="6394450" y="3097213"/>
          <p14:tracePt t="19300" x="6402388" y="3097213"/>
          <p14:tracePt t="19303" x="6410325" y="3097213"/>
          <p14:tracePt t="19307" x="6418263" y="3097213"/>
          <p14:tracePt t="19309" x="6427788" y="3097213"/>
          <p14:tracePt t="19313" x="6435725" y="3097213"/>
          <p14:tracePt t="19315" x="6435725" y="3105150"/>
          <p14:tracePt t="19316" x="6443663" y="3105150"/>
          <p14:tracePt t="19319" x="6453188" y="3105150"/>
          <p14:tracePt t="19322" x="6461125" y="3105150"/>
          <p14:tracePt t="19326" x="6469063" y="3105150"/>
          <p14:tracePt t="19328" x="6477000" y="3105150"/>
          <p14:tracePt t="19331" x="6486525" y="3105150"/>
          <p14:tracePt t="19334" x="6494463" y="3105150"/>
          <p14:tracePt t="19337" x="6502400" y="3105150"/>
          <p14:tracePt t="19340" x="6511925" y="3105150"/>
          <p14:tracePt t="19343" x="6519863" y="3105150"/>
          <p14:tracePt t="19345" x="6527800" y="3105150"/>
          <p14:tracePt t="19348" x="6535738" y="3105150"/>
          <p14:tracePt t="19350" x="6545263" y="3114675"/>
          <p14:tracePt t="19353" x="6553200" y="3114675"/>
          <p14:tracePt t="19355" x="6561138" y="3114675"/>
          <p14:tracePt t="19357" x="6570663" y="3114675"/>
          <p14:tracePt t="19360" x="6578600" y="3114675"/>
          <p14:tracePt t="19361" x="6586538" y="3114675"/>
          <p14:tracePt t="19365" x="6594475" y="3114675"/>
          <p14:tracePt t="19367" x="6604000" y="3114675"/>
          <p14:tracePt t="19369" x="6611938" y="3114675"/>
          <p14:tracePt t="19372" x="6619875" y="3114675"/>
          <p14:tracePt t="19374" x="6629400" y="3114675"/>
          <p14:tracePt t="19378" x="6637338" y="3114675"/>
          <p14:tracePt t="19380" x="6645275" y="3114675"/>
          <p14:tracePt t="19381" x="6653213" y="3114675"/>
          <p14:tracePt t="19386" x="6662738" y="3114675"/>
          <p14:tracePt t="19387" x="6670675" y="3122613"/>
          <p14:tracePt t="19391" x="6678613" y="3122613"/>
          <p14:tracePt t="19394" x="6688138" y="3122613"/>
          <p14:tracePt t="19395" x="6696075" y="3122613"/>
          <p14:tracePt t="19399" x="6704013" y="3122613"/>
          <p14:tracePt t="19401" x="6711950" y="3122613"/>
          <p14:tracePt t="19404" x="6721475" y="3122613"/>
          <p14:tracePt t="19407" x="6729413" y="3122613"/>
          <p14:tracePt t="19409" x="6737350" y="3122613"/>
          <p14:tracePt t="19412" x="6746875" y="3122613"/>
          <p14:tracePt t="19415" x="6754813" y="3122613"/>
          <p14:tracePt t="19419" x="6762750" y="3122613"/>
          <p14:tracePt t="19422" x="6770688" y="3122613"/>
          <p14:tracePt t="19425" x="6780213" y="3122613"/>
          <p14:tracePt t="19429" x="6788150" y="3122613"/>
          <p14:tracePt t="19432" x="6796088" y="3122613"/>
          <p14:tracePt t="19437" x="6796088" y="3130550"/>
          <p14:tracePt t="19438" x="6805613" y="3130550"/>
          <p14:tracePt t="19442" x="6813550" y="3130550"/>
          <p14:tracePt t="19447" x="6821488" y="3130550"/>
          <p14:tracePt t="19456" x="6829425" y="3130550"/>
          <p14:tracePt t="19462" x="6838950" y="3130550"/>
          <p14:tracePt t="19475" x="6846888" y="3130550"/>
          <p14:tracePt t="19476" x="6846888" y="3140075"/>
          <p14:tracePt t="19480" x="6854825" y="3140075"/>
          <p14:tracePt t="19491" x="6864350" y="3140075"/>
          <p14:tracePt t="19498" x="6872288" y="3148013"/>
          <p14:tracePt t="19508" x="6880225" y="3148013"/>
          <p14:tracePt t="19515" x="6888163" y="3148013"/>
          <p14:tracePt t="19541" x="6897688" y="3148013"/>
          <p14:tracePt t="21270" x="6897688" y="3155950"/>
          <p14:tracePt t="21274" x="6897688" y="3163888"/>
          <p14:tracePt t="21276" x="6897688" y="3173413"/>
          <p14:tracePt t="21279" x="6905625" y="3181350"/>
          <p14:tracePt t="21280" x="6905625" y="3189288"/>
          <p14:tracePt t="21282" x="6905625" y="3198813"/>
          <p14:tracePt t="21284" x="6905625" y="3206750"/>
          <p14:tracePt t="21286" x="6913563" y="3206750"/>
          <p14:tracePt t="21287" x="6913563" y="3214688"/>
          <p14:tracePt t="21288" x="6913563" y="3222625"/>
          <p14:tracePt t="21290" x="6913563" y="3232150"/>
          <p14:tracePt t="21292" x="6923088" y="3240088"/>
          <p14:tracePt t="21295" x="6923088" y="3248025"/>
          <p14:tracePt t="21296" x="6931025" y="3248025"/>
          <p14:tracePt t="21297" x="6931025" y="3257550"/>
          <p14:tracePt t="21299" x="6931025" y="3265488"/>
          <p14:tracePt t="21301" x="6938963" y="3273425"/>
          <p14:tracePt t="21304" x="6938963" y="3281363"/>
          <p14:tracePt t="21307" x="6938963" y="3290888"/>
          <p14:tracePt t="21308" x="6946900" y="3298825"/>
          <p14:tracePt t="21311" x="6946900" y="3306763"/>
          <p14:tracePt t="21314" x="6946900" y="3316288"/>
          <p14:tracePt t="21316" x="6956425" y="3324225"/>
          <p14:tracePt t="21318" x="6956425" y="3332163"/>
          <p14:tracePt t="21319" x="6964363" y="3332163"/>
          <p14:tracePt t="21320" x="6964363" y="3340100"/>
          <p14:tracePt t="21322" x="6964363" y="3349625"/>
          <p14:tracePt t="21325" x="6964363" y="3357563"/>
          <p14:tracePt t="21326" x="6964363" y="3365500"/>
          <p14:tracePt t="21327" x="6972300" y="3365500"/>
          <p14:tracePt t="21329" x="6981825" y="3365500"/>
          <p14:tracePt t="21330" x="6981825" y="3375025"/>
          <p14:tracePt t="21331" x="6981825" y="3382963"/>
          <p14:tracePt t="21333" x="6981825" y="3390900"/>
          <p14:tracePt t="21336" x="6989763" y="3390900"/>
          <p14:tracePt t="21337" x="6989763" y="3398838"/>
          <p14:tracePt t="21338" x="6989763" y="3408363"/>
          <p14:tracePt t="21340" x="6989763" y="3416300"/>
          <p14:tracePt t="21341" x="6989763" y="3424238"/>
          <p14:tracePt t="21342" x="6997700" y="3424238"/>
          <p14:tracePt t="21343" x="6997700" y="3433763"/>
          <p14:tracePt t="21346" x="6997700" y="3441700"/>
          <p14:tracePt t="21347" x="7005638" y="3441700"/>
          <p14:tracePt t="21348" x="7005638" y="3449638"/>
          <p14:tracePt t="21350" x="7005638" y="3459163"/>
          <p14:tracePt t="21351" x="7005638" y="3467100"/>
          <p14:tracePt t="21352" x="7015163" y="3467100"/>
          <p14:tracePt t="21353" x="7015163" y="3475038"/>
          <p14:tracePt t="21355" x="7015163" y="3482975"/>
          <p14:tracePt t="21356" x="7015163" y="3492500"/>
          <p14:tracePt t="21357" x="7023100" y="3492500"/>
          <p14:tracePt t="21358" x="7023100" y="3500438"/>
          <p14:tracePt t="21360" x="7023100" y="3508375"/>
          <p14:tracePt t="21361" x="7023100" y="3517900"/>
          <p14:tracePt t="21363" x="7031038" y="3525838"/>
          <p14:tracePt t="21364" x="7031038" y="3533775"/>
          <p14:tracePt t="21365" x="7031038" y="3541713"/>
          <p14:tracePt t="21367" x="7031038" y="3551238"/>
          <p14:tracePt t="21368" x="7040563" y="3559175"/>
          <p14:tracePt t="21369" x="7040563" y="3567113"/>
          <p14:tracePt t="21371" x="7048500" y="3576638"/>
          <p14:tracePt t="21372" x="7048500" y="3584575"/>
          <p14:tracePt t="21374" x="7048500" y="3592513"/>
          <p14:tracePt t="21376" x="7048500" y="3600450"/>
          <p14:tracePt t="21377" x="7056438" y="3609975"/>
          <p14:tracePt t="21379" x="7056438" y="3625850"/>
          <p14:tracePt t="21380" x="7064375" y="3625850"/>
          <p14:tracePt t="21381" x="7064375" y="3635375"/>
          <p14:tracePt t="21382" x="7064375" y="3643313"/>
          <p14:tracePt t="21384" x="7064375" y="3651250"/>
          <p14:tracePt t="21385" x="7073900" y="3659188"/>
          <p14:tracePt t="21386" x="7073900" y="3668713"/>
          <p14:tracePt t="21387" x="7073900" y="3676650"/>
          <p14:tracePt t="21388" x="7081838" y="3676650"/>
          <p14:tracePt t="21389" x="7081838" y="3684588"/>
          <p14:tracePt t="21390" x="7081838" y="3694113"/>
          <p14:tracePt t="21391" x="7081838" y="3702050"/>
          <p14:tracePt t="21392" x="7081838" y="3709988"/>
          <p14:tracePt t="21393" x="7089775" y="3709988"/>
          <p14:tracePt t="21394" x="7089775" y="3717925"/>
          <p14:tracePt t="21395" x="7089775" y="3727450"/>
          <p14:tracePt t="21396" x="7089775" y="3735388"/>
          <p14:tracePt t="21397" x="7089775" y="3743325"/>
          <p14:tracePt t="21398" x="7099300" y="3743325"/>
          <p14:tracePt t="21399" x="7099300" y="3752850"/>
          <p14:tracePt t="21400" x="7099300" y="3760788"/>
          <p14:tracePt t="21401" x="7099300" y="3768725"/>
          <p14:tracePt t="21403" x="7099300" y="3776663"/>
          <p14:tracePt t="21404" x="7099300" y="3786188"/>
          <p14:tracePt t="21405" x="7099300" y="3794125"/>
          <p14:tracePt t="21406" x="7107238" y="3794125"/>
          <p14:tracePt t="21407" x="7107238" y="3802063"/>
          <p14:tracePt t="21408" x="7107238" y="3811588"/>
          <p14:tracePt t="21409" x="7107238" y="3819525"/>
          <p14:tracePt t="21411" x="7107238" y="3827463"/>
          <p14:tracePt t="21412" x="7115175" y="3835400"/>
          <p14:tracePt t="21413" x="7115175" y="3844925"/>
          <p14:tracePt t="21414" x="7115175" y="3852863"/>
          <p14:tracePt t="21416" x="7115175" y="3860800"/>
          <p14:tracePt t="21417" x="7115175" y="3870325"/>
          <p14:tracePt t="21419" x="7123113" y="3878263"/>
          <p14:tracePt t="21420" x="7123113" y="3886200"/>
          <p14:tracePt t="21421" x="7123113" y="3894138"/>
          <p14:tracePt t="21422" x="7123113" y="3903663"/>
          <p14:tracePt t="21424" x="7123113" y="3911600"/>
          <p14:tracePt t="21425" x="7123113" y="3919538"/>
          <p14:tracePt t="21426" x="7132638" y="3929063"/>
          <p14:tracePt t="21427" x="7132638" y="3937000"/>
          <p14:tracePt t="21429" x="7132638" y="3944938"/>
          <p14:tracePt t="21430" x="7132638" y="3952875"/>
          <p14:tracePt t="21432" x="7132638" y="3962400"/>
          <p14:tracePt t="21433" x="7140575" y="3970338"/>
          <p14:tracePt t="21434" x="7140575" y="3978275"/>
          <p14:tracePt t="21435" x="7140575" y="3987800"/>
          <p14:tracePt t="21436" x="7140575" y="3995738"/>
          <p14:tracePt t="21437" x="7140575" y="4003675"/>
          <p14:tracePt t="21438" x="7140575" y="4011613"/>
          <p14:tracePt t="21439" x="7140575" y="4021138"/>
          <p14:tracePt t="21440" x="7140575" y="4029075"/>
          <p14:tracePt t="21442" x="7140575" y="4037013"/>
          <p14:tracePt t="21443" x="7148513" y="4046538"/>
          <p14:tracePt t="21444" x="7148513" y="4054475"/>
          <p14:tracePt t="21445" x="7148513" y="4062413"/>
          <p14:tracePt t="21446" x="7148513" y="4071938"/>
          <p14:tracePt t="21447" x="7148513" y="4079875"/>
          <p14:tracePt t="21448" x="7158038" y="4087813"/>
          <p14:tracePt t="21449" x="7158038" y="4095750"/>
          <p14:tracePt t="21450" x="7158038" y="4105275"/>
          <p14:tracePt t="21451" x="7158038" y="4113213"/>
          <p14:tracePt t="21452" x="7158038" y="4121150"/>
          <p14:tracePt t="21453" x="7165975" y="4130675"/>
          <p14:tracePt t="21454" x="7165975" y="4138613"/>
          <p14:tracePt t="21455" x="7165975" y="4146550"/>
          <p14:tracePt t="21457" x="7165975" y="4154488"/>
          <p14:tracePt t="21458" x="7173913" y="4164013"/>
          <p14:tracePt t="21459" x="7173913" y="4171950"/>
          <p14:tracePt t="21460" x="7173913" y="4179888"/>
          <p14:tracePt t="21461" x="7173913" y="4189413"/>
          <p14:tracePt t="21462" x="7173913" y="4197350"/>
          <p14:tracePt t="21463" x="7173913" y="4205288"/>
          <p14:tracePt t="21464" x="7181850" y="4213225"/>
          <p14:tracePt t="21466" x="7181850" y="4222750"/>
          <p14:tracePt t="21467" x="7181850" y="4230688"/>
          <p14:tracePt t="21468" x="7181850" y="4238625"/>
          <p14:tracePt t="21469" x="7191375" y="4248150"/>
          <p14:tracePt t="21470" x="7191375" y="4256088"/>
          <p14:tracePt t="21472" x="7191375" y="4264025"/>
          <p14:tracePt t="21473" x="7191375" y="4271963"/>
          <p14:tracePt t="21474" x="7199313" y="4281488"/>
          <p14:tracePt t="21475" x="7199313" y="4289425"/>
          <p14:tracePt t="21477" x="7199313" y="4297363"/>
          <p14:tracePt t="21478" x="7199313" y="4306888"/>
          <p14:tracePt t="21479" x="7199313" y="4314825"/>
          <p14:tracePt t="21480" x="7207250" y="4322763"/>
          <p14:tracePt t="21482" x="7207250" y="4330700"/>
          <p14:tracePt t="21483" x="7207250" y="4340225"/>
          <p14:tracePt t="21484" x="7216775" y="4348163"/>
          <p14:tracePt t="21485" x="7216775" y="4356100"/>
          <p14:tracePt t="21487" x="7216775" y="4365625"/>
          <p14:tracePt t="21488" x="7224713" y="4373563"/>
          <p14:tracePt t="21489" x="7224713" y="4381500"/>
          <p14:tracePt t="21490" x="7224713" y="4389438"/>
          <p14:tracePt t="21491" x="7232650" y="4398963"/>
          <p14:tracePt t="21492" x="7232650" y="4406900"/>
          <p14:tracePt t="21495" x="7232650" y="4414838"/>
          <p14:tracePt t="21496" x="7232650" y="4424363"/>
          <p14:tracePt t="21497" x="7240588" y="4432300"/>
          <p14:tracePt t="21499" x="7240588" y="4440238"/>
          <p14:tracePt t="21500" x="7240588" y="4448175"/>
          <p14:tracePt t="21501" x="7250113" y="4457700"/>
          <p14:tracePt t="21503" x="7250113" y="4465638"/>
          <p14:tracePt t="21504" x="7250113" y="4473575"/>
          <p14:tracePt t="21505" x="7258050" y="4473575"/>
          <p14:tracePt t="21506" x="7258050" y="4483100"/>
          <p14:tracePt t="21507" x="7258050" y="4491038"/>
          <p14:tracePt t="21509" x="7258050" y="4498975"/>
          <p14:tracePt t="21510" x="7265988" y="4506913"/>
          <p14:tracePt t="21511" x="7265988" y="4516438"/>
          <p14:tracePt t="21514" x="7265988" y="4524375"/>
          <p14:tracePt t="21515" x="7275513" y="4532313"/>
          <p14:tracePt t="21517" x="7275513" y="4541838"/>
          <p14:tracePt t="21518" x="7283450" y="4541838"/>
          <p14:tracePt t="21519" x="7283450" y="4557713"/>
          <p14:tracePt t="21522" x="7283450" y="4565650"/>
          <p14:tracePt t="21523" x="7283450" y="4575175"/>
          <p14:tracePt t="21525" x="7291388" y="4583113"/>
          <p14:tracePt t="21526" x="7291388" y="4591050"/>
          <p14:tracePt t="21528" x="7299325" y="4600575"/>
          <p14:tracePt t="21529" x="7299325" y="4608513"/>
          <p14:tracePt t="21532" x="7308850" y="4616450"/>
          <p14:tracePt t="21533" x="7308850" y="4624388"/>
          <p14:tracePt t="21535" x="7316788" y="4633913"/>
          <p14:tracePt t="21536" x="7316788" y="4641850"/>
          <p14:tracePt t="21537" x="7316788" y="4649788"/>
          <p14:tracePt t="21540" x="7324725" y="4659313"/>
          <p14:tracePt t="21541" x="7334250" y="4667250"/>
          <p14:tracePt t="21542" x="7334250" y="4675188"/>
          <p14:tracePt t="21543" x="7334250" y="4684713"/>
          <p14:tracePt t="21545" x="7334250" y="4692650"/>
          <p14:tracePt t="21546" x="7342188" y="4700588"/>
          <p14:tracePt t="21548" x="7350125" y="4708525"/>
          <p14:tracePt t="21550" x="7358063" y="4718050"/>
          <p14:tracePt t="21551" x="7358063" y="4725988"/>
          <p14:tracePt t="21552" x="7358063" y="4733925"/>
          <p14:tracePt t="21553" x="7367588" y="4733925"/>
          <p14:tracePt t="21554" x="7367588" y="4743450"/>
          <p14:tracePt t="21555" x="7375525" y="4743450"/>
          <p14:tracePt t="21556" x="7375525" y="4751388"/>
          <p14:tracePt t="21558" x="7375525" y="4759325"/>
          <p14:tracePt t="21559" x="7383463" y="4767263"/>
          <p14:tracePt t="21561" x="7392988" y="4776788"/>
          <p14:tracePt t="21562" x="7392988" y="4784725"/>
          <p14:tracePt t="21565" x="7400925" y="4792663"/>
          <p14:tracePt t="21566" x="7400925" y="4802188"/>
          <p14:tracePt t="21567" x="7408863" y="4802188"/>
          <p14:tracePt t="21569" x="7408863" y="4810125"/>
          <p14:tracePt t="21571" x="7416800" y="4818063"/>
          <p14:tracePt t="21573" x="7416800" y="4826000"/>
          <p14:tracePt t="21575" x="7426325" y="4835525"/>
          <p14:tracePt t="21577" x="7434263" y="4843463"/>
          <p14:tracePt t="21579" x="7434263" y="4851400"/>
          <p14:tracePt t="21581" x="7434263" y="4860925"/>
          <p14:tracePt t="21582" x="7442200" y="4860925"/>
          <p14:tracePt t="21583" x="7442200" y="4868863"/>
          <p14:tracePt t="21584" x="7451725" y="4868863"/>
          <p14:tracePt t="21585" x="7451725" y="4876800"/>
          <p14:tracePt t="21587" x="7451725" y="4884738"/>
          <p14:tracePt t="21590" x="7459663" y="4894263"/>
          <p14:tracePt t="21592" x="7459663" y="4902200"/>
          <p14:tracePt t="21593" x="7467600" y="4902200"/>
          <p14:tracePt t="21594" x="7467600" y="4910138"/>
          <p14:tracePt t="21595" x="7475538" y="4910138"/>
          <p14:tracePt t="21596" x="7475538" y="4919663"/>
          <p14:tracePt t="21599" x="7475538" y="4927600"/>
          <p14:tracePt t="21600" x="7485063" y="4927600"/>
          <p14:tracePt t="21601" x="7485063" y="4935538"/>
          <p14:tracePt t="21602" x="7485063" y="4943475"/>
          <p14:tracePt t="21603" x="7493000" y="4943475"/>
          <p14:tracePt t="21604" x="7493000" y="4953000"/>
          <p14:tracePt t="21607" x="7500938" y="4960938"/>
          <p14:tracePt t="21609" x="7500938" y="4968875"/>
          <p14:tracePt t="21611" x="7510463" y="4968875"/>
          <p14:tracePt t="21612" x="7510463" y="4978400"/>
          <p14:tracePt t="21613" x="7518400" y="4986338"/>
          <p14:tracePt t="21614" x="7518400" y="4994275"/>
          <p14:tracePt t="21617" x="7518400" y="5002213"/>
          <p14:tracePt t="21618" x="7526338" y="5011738"/>
          <p14:tracePt t="21620" x="7534275" y="5019675"/>
          <p14:tracePt t="21622" x="7543800" y="5027613"/>
          <p14:tracePt t="21624" x="7543800" y="5037138"/>
          <p14:tracePt t="21625" x="7543800" y="5045075"/>
          <p14:tracePt t="21626" x="7551738" y="5045075"/>
          <p14:tracePt t="21627" x="7551738" y="5053013"/>
          <p14:tracePt t="21628" x="7559675" y="5053013"/>
          <p14:tracePt t="21629" x="7559675" y="5060950"/>
          <p14:tracePt t="21630" x="7559675" y="5070475"/>
          <p14:tracePt t="21631" x="7569200" y="5078413"/>
          <p14:tracePt t="21634" x="7577138" y="5086350"/>
          <p14:tracePt t="21635" x="7577138" y="5095875"/>
          <p14:tracePt t="21637" x="7585075" y="5103813"/>
          <p14:tracePt t="21638" x="7593013" y="5103813"/>
          <p14:tracePt t="21639" x="7593013" y="5111750"/>
          <p14:tracePt t="21640" x="7593013" y="5119688"/>
          <p14:tracePt t="21642" x="7602538" y="5129213"/>
          <p14:tracePt t="21644" x="7610475" y="5137150"/>
          <p14:tracePt t="21646" x="7610475" y="5145088"/>
          <p14:tracePt t="21647" x="7618413" y="5145088"/>
          <p14:tracePt t="21648" x="7618413" y="5154613"/>
          <p14:tracePt t="21649" x="7627938" y="5154613"/>
          <p14:tracePt t="21650" x="7627938" y="5162550"/>
          <p14:tracePt t="21651" x="7635875" y="5162550"/>
          <p14:tracePt t="21652" x="7635875" y="5170488"/>
          <p14:tracePt t="21654" x="7635875" y="5178425"/>
          <p14:tracePt t="21655" x="7643813" y="5178425"/>
          <p14:tracePt t="21656" x="7651750" y="5187950"/>
          <p14:tracePt t="21658" x="7651750" y="5195888"/>
          <p14:tracePt t="21659" x="7661275" y="5195888"/>
          <p14:tracePt t="21660" x="7661275" y="5203825"/>
          <p14:tracePt t="21662" x="7669213" y="5203825"/>
          <p14:tracePt t="21663" x="7669213" y="5213350"/>
          <p14:tracePt t="21665" x="7677150" y="5221288"/>
          <p14:tracePt t="21668" x="7686675" y="5229225"/>
          <p14:tracePt t="21671" x="7694613" y="5237163"/>
          <p14:tracePt t="21674" x="7702550" y="5246688"/>
          <p14:tracePt t="21676" x="7702550" y="5254625"/>
          <p14:tracePt t="21677" x="7710488" y="5254625"/>
          <p14:tracePt t="21681" x="7720013" y="5262563"/>
          <p14:tracePt t="21683" x="7720013" y="5272088"/>
          <p14:tracePt t="21684" x="7727950" y="5272088"/>
          <p14:tracePt t="21687" x="7727950" y="5280025"/>
          <p14:tracePt t="21688" x="7735888" y="5280025"/>
          <p14:tracePt t="21692" x="7745413" y="5287963"/>
          <p14:tracePt t="21694" x="7753350" y="5287963"/>
          <p14:tracePt t="21696" x="7753350" y="5295900"/>
          <p14:tracePt t="21697" x="7761288" y="5295900"/>
          <p14:tracePt t="21699" x="7761288" y="5305425"/>
          <p14:tracePt t="21700" x="7769225" y="5305425"/>
          <p14:tracePt t="21702" x="7778750" y="5305425"/>
          <p14:tracePt t="21703" x="7778750" y="5313363"/>
          <p14:tracePt t="21705" x="7786688" y="5313363"/>
          <p14:tracePt t="21706" x="7786688" y="5321300"/>
          <p14:tracePt t="21707" x="7794625" y="5321300"/>
          <p14:tracePt t="21709" x="7804150" y="5321300"/>
          <p14:tracePt t="21710" x="7804150" y="5330825"/>
          <p14:tracePt t="21712" x="7812088" y="5330825"/>
          <p14:tracePt t="21713" x="7820025" y="5330825"/>
          <p14:tracePt t="21714" x="7820025" y="5338763"/>
          <p14:tracePt t="21716" x="7827963" y="5338763"/>
          <p14:tracePt t="21718" x="7837488" y="5346700"/>
          <p14:tracePt t="21720" x="7837488" y="5356225"/>
          <p14:tracePt t="21721" x="7845425" y="5356225"/>
          <p14:tracePt t="21722" x="7853363" y="5356225"/>
          <p14:tracePt t="21723" x="7853363" y="5364163"/>
          <p14:tracePt t="21724" x="7862888" y="5364163"/>
          <p14:tracePt t="21726" x="7870825" y="5372100"/>
          <p14:tracePt t="21728" x="7878763" y="5372100"/>
          <p14:tracePt t="21730" x="7878763" y="5380038"/>
          <p14:tracePt t="21731" x="7886700" y="5380038"/>
          <p14:tracePt t="21732" x="7896225" y="5380038"/>
          <p14:tracePt t="21735" x="7904163" y="5389563"/>
          <p14:tracePt t="21736" x="7912100" y="5389563"/>
          <p14:tracePt t="21737" x="7912100" y="5397500"/>
          <p14:tracePt t="21739" x="7921625" y="5397500"/>
          <p14:tracePt t="21740" x="7929563" y="5405438"/>
          <p14:tracePt t="21743" x="7937500" y="5414963"/>
          <p14:tracePt t="21744" x="7945438" y="5414963"/>
          <p14:tracePt t="21747" x="7954963" y="5414963"/>
          <p14:tracePt t="21750" x="7962900" y="5422900"/>
          <p14:tracePt t="21752" x="7970838" y="5422900"/>
          <p14:tracePt t="21754" x="7980363" y="5430838"/>
          <p14:tracePt t="21756" x="7988300" y="5430838"/>
          <p14:tracePt t="21758" x="7996238" y="5438775"/>
          <p14:tracePt t="21760" x="8004175" y="5438775"/>
          <p14:tracePt t="21763" x="8013700" y="5448300"/>
          <p14:tracePt t="21764" x="8021638" y="5448300"/>
          <p14:tracePt t="21767" x="8029575" y="5448300"/>
          <p14:tracePt t="21768" x="8029575" y="5456238"/>
          <p14:tracePt t="21769" x="8039100" y="5456238"/>
          <p14:tracePt t="21771" x="8047038" y="5456238"/>
          <p14:tracePt t="21772" x="8047038" y="5464175"/>
          <p14:tracePt t="21774" x="8054975" y="5464175"/>
          <p14:tracePt t="21775" x="8054975" y="5473700"/>
          <p14:tracePt t="21776" x="8062913" y="5473700"/>
          <p14:tracePt t="21777" x="8072438" y="5473700"/>
          <p14:tracePt t="21780" x="8080375" y="5481638"/>
          <p14:tracePt t="21782" x="8088313" y="5481638"/>
          <p14:tracePt t="21783" x="8097838" y="5481638"/>
          <p14:tracePt t="21785" x="8105775" y="5481638"/>
          <p14:tracePt t="21787" x="8113713" y="5481638"/>
          <p14:tracePt t="21788" x="8113713" y="5489575"/>
          <p14:tracePt t="21789" x="8121650" y="5489575"/>
          <p14:tracePt t="21792" x="8131175" y="5489575"/>
          <p14:tracePt t="21793" x="8131175" y="5497513"/>
          <p14:tracePt t="21794" x="8139113" y="5497513"/>
          <p14:tracePt t="21796" x="8147050" y="5497513"/>
          <p14:tracePt t="21799" x="8156575" y="5497513"/>
          <p14:tracePt t="21800" x="8164513" y="5507038"/>
          <p14:tracePt t="21802" x="8172450" y="5507038"/>
          <p14:tracePt t="21804" x="8180388" y="5507038"/>
          <p14:tracePt t="21805" x="8180388" y="5514975"/>
          <p14:tracePt t="21807" x="8189913" y="5514975"/>
          <p14:tracePt t="21810" x="8197850" y="5514975"/>
          <p14:tracePt t="21811" x="8205788" y="5514975"/>
          <p14:tracePt t="21815" x="8215313" y="5514975"/>
          <p14:tracePt t="21816" x="8223250" y="5514975"/>
          <p14:tracePt t="21818" x="8223250" y="5522913"/>
          <p14:tracePt t="21819" x="8231188" y="5522913"/>
          <p14:tracePt t="21821" x="8239125" y="5522913"/>
          <p14:tracePt t="21822" x="8248650" y="5522913"/>
          <p14:tracePt t="21825" x="8256588" y="5522913"/>
          <p14:tracePt t="21826" x="8264525" y="5522913"/>
          <p14:tracePt t="21829" x="8274050" y="5522913"/>
          <p14:tracePt t="21830" x="8281988" y="5522913"/>
          <p14:tracePt t="21832" x="8289925" y="5522913"/>
          <p14:tracePt t="21834" x="8297863" y="5522913"/>
          <p14:tracePt t="21835" x="8307388" y="5522913"/>
          <p14:tracePt t="21837" x="8315325" y="5522913"/>
          <p14:tracePt t="21839" x="8323263" y="5522913"/>
          <p14:tracePt t="21840" x="8332788" y="5522913"/>
          <p14:tracePt t="21843" x="8348663" y="5522913"/>
          <p14:tracePt t="21844" x="8356600" y="5522913"/>
          <p14:tracePt t="21846" x="8366125" y="5522913"/>
          <p14:tracePt t="21847" x="8374063" y="5522913"/>
          <p14:tracePt t="21849" x="8382000" y="5522913"/>
          <p14:tracePt t="21850" x="8391525" y="5522913"/>
          <p14:tracePt t="21852" x="8399463" y="5522913"/>
          <p14:tracePt t="21853" x="8407400" y="5522913"/>
          <p14:tracePt t="21855" x="8415338" y="5522913"/>
          <p14:tracePt t="21856" x="8424863" y="5522913"/>
          <p14:tracePt t="21858" x="8432800" y="5522913"/>
          <p14:tracePt t="21859" x="8440738" y="5522913"/>
          <p14:tracePt t="21861" x="8450263" y="5522913"/>
          <p14:tracePt t="21862" x="8450263" y="5507038"/>
          <p14:tracePt t="21863" x="8458200" y="5507038"/>
          <p14:tracePt t="21865" x="8466138" y="5507038"/>
          <p14:tracePt t="21867" x="8474075" y="5507038"/>
          <p14:tracePt t="21868" x="8483600" y="5507038"/>
          <p14:tracePt t="21869" x="8491538" y="5507038"/>
          <p14:tracePt t="21872" x="8499475" y="5507038"/>
          <p14:tracePt t="21873" x="8509000" y="5507038"/>
          <p14:tracePt t="21875" x="8509000" y="5497513"/>
          <p14:tracePt t="21876" x="8516938" y="5497513"/>
          <p14:tracePt t="21877" x="8524875" y="5497513"/>
          <p14:tracePt t="21879" x="8532813" y="5497513"/>
          <p14:tracePt t="21881" x="8542338" y="5497513"/>
          <p14:tracePt t="21883" x="8550275" y="5497513"/>
          <p14:tracePt t="21885" x="8558213" y="5497513"/>
          <p14:tracePt t="21887" x="8558213" y="5489575"/>
          <p14:tracePt t="21889" x="8567738" y="5489575"/>
          <p14:tracePt t="21892" x="8575675" y="5489575"/>
          <p14:tracePt t="21894" x="8583613" y="5489575"/>
          <p14:tracePt t="21895" x="8583613" y="5481638"/>
          <p14:tracePt t="21897" x="8591550" y="5481638"/>
          <p14:tracePt t="21900" x="8601075" y="5481638"/>
          <p14:tracePt t="21902" x="8601075" y="5473700"/>
          <p14:tracePt t="21903" x="8609013" y="5473700"/>
          <p14:tracePt t="21906" x="8609013" y="5464175"/>
          <p14:tracePt t="21907" x="8616950" y="5464175"/>
          <p14:tracePt t="21910" x="8626475" y="5464175"/>
          <p14:tracePt t="21913" x="8626475" y="5456238"/>
          <p14:tracePt t="21914" x="8634413" y="5456238"/>
          <p14:tracePt t="21917" x="8642350" y="5456238"/>
          <p14:tracePt t="21920" x="8650288" y="5448300"/>
          <p14:tracePt t="21924" x="8659813" y="5448300"/>
          <p14:tracePt t="21925" x="8659813" y="5438775"/>
          <p14:tracePt t="21927" x="8667750" y="5438775"/>
          <p14:tracePt t="21930" x="8675688" y="5438775"/>
          <p14:tracePt t="21931" x="8675688" y="5430838"/>
          <p14:tracePt t="21935" x="8685213" y="5430838"/>
          <p14:tracePt t="21939" x="8693150" y="5422900"/>
          <p14:tracePt t="21943" x="8701088" y="5414963"/>
          <p14:tracePt t="21948" x="8709025" y="5405438"/>
          <p14:tracePt t="21951" x="8709025" y="5397500"/>
          <p14:tracePt t="21955" x="8718550" y="5389563"/>
          <p14:tracePt t="21957" x="8718550" y="5380038"/>
          <p14:tracePt t="21958" x="8726488" y="5380038"/>
          <p14:tracePt t="21961" x="8726488" y="5372100"/>
          <p14:tracePt t="21962" x="8726488" y="5364163"/>
          <p14:tracePt t="21966" x="8734425" y="5356225"/>
          <p14:tracePt t="21968" x="8734425" y="5346700"/>
          <p14:tracePt t="21970" x="8734425" y="5338763"/>
          <p14:tracePt t="21973" x="8734425" y="5330825"/>
          <p14:tracePt t="21975" x="8743950" y="5321300"/>
          <p14:tracePt t="21977" x="8743950" y="5313363"/>
          <p14:tracePt t="21980" x="8743950" y="5305425"/>
          <p14:tracePt t="21982" x="8743950" y="5295900"/>
          <p14:tracePt t="21986" x="8743950" y="5287963"/>
          <p14:tracePt t="21988" x="8743950" y="5280025"/>
          <p14:tracePt t="21991" x="8743950" y="5272088"/>
          <p14:tracePt t="21995" x="8743950" y="5262563"/>
          <p14:tracePt t="21999" x="8743950" y="5254625"/>
          <p14:tracePt t="22002" x="8743950" y="5246688"/>
          <p14:tracePt t="22009" x="8743950" y="5237163"/>
          <p14:tracePt t="22010" x="8726488" y="5237163"/>
          <p14:tracePt t="22014" x="8726488" y="5229225"/>
          <p14:tracePt t="22015" x="8718550" y="5229225"/>
          <p14:tracePt t="22020" x="8709025" y="5229225"/>
          <p14:tracePt t="22023" x="8701088" y="5229225"/>
          <p14:tracePt t="22024" x="8701088" y="5221288"/>
          <p14:tracePt t="22027" x="8693150" y="5221288"/>
          <p14:tracePt t="22031" x="8685213" y="5221288"/>
          <p14:tracePt t="22034" x="8675688" y="5221288"/>
          <p14:tracePt t="22036" x="8675688" y="5213350"/>
          <p14:tracePt t="22037" x="8667750" y="5213350"/>
          <p14:tracePt t="22040" x="8659813" y="5213350"/>
          <p14:tracePt t="22043" x="8650288" y="5213350"/>
          <p14:tracePt t="22047" x="8642350" y="5213350"/>
          <p14:tracePt t="22050" x="8634413" y="5213350"/>
          <p14:tracePt t="22051" x="8634413" y="5203825"/>
          <p14:tracePt t="22054" x="8626475" y="5203825"/>
          <p14:tracePt t="22057" x="8616950" y="5203825"/>
          <p14:tracePt t="22061" x="8609013" y="5203825"/>
          <p14:tracePt t="22065" x="8601075" y="5203825"/>
          <p14:tracePt t="22068" x="8591550" y="5203825"/>
          <p14:tracePt t="22071" x="8583613" y="5203825"/>
          <p14:tracePt t="22077" x="8575675" y="5203825"/>
          <p14:tracePt t="22079" x="8567738" y="5203825"/>
          <p14:tracePt t="22083" x="8567738" y="5221288"/>
          <p14:tracePt t="22087" x="8558213" y="5221288"/>
          <p14:tracePt t="22091" x="8550275" y="5221288"/>
          <p14:tracePt t="22094" x="8550275" y="5229225"/>
          <p14:tracePt t="22098" x="8550275" y="5237163"/>
          <p14:tracePt t="22102" x="8550275" y="5246688"/>
          <p14:tracePt t="22104" x="8542338" y="5246688"/>
          <p14:tracePt t="22107" x="8542338" y="5254625"/>
          <p14:tracePt t="22113" x="8542338" y="5262563"/>
          <p14:tracePt t="22116" x="8542338" y="5272088"/>
          <p14:tracePt t="22121" x="8542338" y="5280025"/>
          <p14:tracePt t="22125" x="8542338" y="5287963"/>
          <p14:tracePt t="22129" x="8542338" y="5295900"/>
          <p14:tracePt t="22134" x="8542338" y="5305425"/>
          <p14:tracePt t="22138" x="8558213" y="5305425"/>
          <p14:tracePt t="22139" x="8558213" y="5313363"/>
          <p14:tracePt t="22143" x="8567738" y="5313363"/>
          <p14:tracePt t="22147" x="8575675" y="5321300"/>
          <p14:tracePt t="22151" x="8583613" y="5321300"/>
          <p14:tracePt t="22155" x="8591550" y="5321300"/>
          <p14:tracePt t="22158" x="8601075" y="5330825"/>
          <p14:tracePt t="22161" x="8609013" y="5330825"/>
          <p14:tracePt t="22165" x="8616950" y="5330825"/>
          <p14:tracePt t="22168" x="8626475" y="5330825"/>
          <p14:tracePt t="22171" x="8634413" y="5330825"/>
          <p14:tracePt t="22174" x="8642350" y="5330825"/>
          <p14:tracePt t="22176" x="8650288" y="5330825"/>
          <p14:tracePt t="22179" x="8659813" y="5330825"/>
          <p14:tracePt t="22180" x="8667750" y="5330825"/>
          <p14:tracePt t="22183" x="8675688" y="5330825"/>
          <p14:tracePt t="22185" x="8685213" y="5330825"/>
          <p14:tracePt t="22188" x="8701088" y="5330825"/>
          <p14:tracePt t="22191" x="8701088" y="5313363"/>
          <p14:tracePt t="22192" x="8718550" y="5313363"/>
          <p14:tracePt t="22196" x="8726488" y="5313363"/>
          <p14:tracePt t="22197" x="8734425" y="5313363"/>
          <p14:tracePt t="22200" x="8734425" y="5305425"/>
          <p14:tracePt t="22201" x="8743950" y="5305425"/>
          <p14:tracePt t="22203" x="8751888" y="5295900"/>
          <p14:tracePt t="22207" x="8759825" y="5295900"/>
          <p14:tracePt t="22208" x="8767763" y="5295900"/>
          <p14:tracePt t="22210" x="8767763" y="5287963"/>
          <p14:tracePt t="22213" x="8777288" y="5287963"/>
          <p14:tracePt t="22214" x="8777288" y="5280025"/>
          <p14:tracePt t="22215" x="8785225" y="5280025"/>
          <p14:tracePt t="22219" x="8785225" y="5272088"/>
          <p14:tracePt t="22220" x="8793163" y="5272088"/>
          <p14:tracePt t="22223" x="8802688" y="5262563"/>
          <p14:tracePt t="22227" x="8810625" y="5262563"/>
          <p14:tracePt t="22228" x="8810625" y="5254625"/>
          <p14:tracePt t="22233" x="8818563" y="5246688"/>
          <p14:tracePt t="22237" x="8818563" y="5237163"/>
          <p14:tracePt t="22241" x="8826500" y="5237163"/>
          <p14:tracePt t="22242" x="8826500" y="5229225"/>
          <p14:tracePt t="22247" x="8826500" y="5221288"/>
          <p14:tracePt t="22252" x="8826500" y="5213350"/>
          <p14:tracePt t="22256" x="8826500" y="5203825"/>
          <p14:tracePt t="22261" x="8826500" y="5195888"/>
          <p14:tracePt t="22266" x="8826500" y="5187950"/>
          <p14:tracePt t="22273" x="8826500" y="5178425"/>
          <p14:tracePt t="22277" x="8810625" y="5178425"/>
          <p14:tracePt t="22279" x="8802688" y="5178425"/>
          <p14:tracePt t="22282" x="8802688" y="5170488"/>
          <p14:tracePt t="22284" x="8793163" y="5170488"/>
          <p14:tracePt t="22288" x="8785225" y="5170488"/>
          <p14:tracePt t="22291" x="8777288" y="5170488"/>
          <p14:tracePt t="22292" x="8767763" y="5170488"/>
          <p14:tracePt t="22293" x="8767763" y="5162550"/>
          <p14:tracePt t="22297" x="8759825" y="5162550"/>
          <p14:tracePt t="22301" x="8751888" y="5162550"/>
          <p14:tracePt t="22304" x="8743950" y="5162550"/>
          <p14:tracePt t="22308" x="8734425" y="5162550"/>
          <p14:tracePt t="22310" x="8726488" y="5162550"/>
          <p14:tracePt t="22315" x="8718550" y="5162550"/>
          <p14:tracePt t="22318" x="8709025" y="5162550"/>
          <p14:tracePt t="22321" x="8701088" y="5162550"/>
          <p14:tracePt t="22324" x="8693150" y="5162550"/>
          <p14:tracePt t="22326" x="8685213" y="5162550"/>
          <p14:tracePt t="22330" x="8675688" y="5162550"/>
          <p14:tracePt t="22332" x="8667750" y="5162550"/>
          <p14:tracePt t="22333" x="8667750" y="5178425"/>
          <p14:tracePt t="22335" x="8659813" y="5178425"/>
          <p14:tracePt t="22337" x="8650288" y="5178425"/>
          <p14:tracePt t="22339" x="8650288" y="5187950"/>
          <p14:tracePt t="22341" x="8650288" y="5195888"/>
          <p14:tracePt t="22342" x="8642350" y="5195888"/>
          <p14:tracePt t="22344" x="8634413" y="5195888"/>
          <p14:tracePt t="22347" x="8634413" y="5203825"/>
          <p14:tracePt t="22348" x="8634413" y="5213350"/>
          <p14:tracePt t="22350" x="8626475" y="5213350"/>
          <p14:tracePt t="22353" x="8626475" y="5221288"/>
          <p14:tracePt t="22355" x="8616950" y="5221288"/>
          <p14:tracePt t="22357" x="8616950" y="5229225"/>
          <p14:tracePt t="22361" x="8609013" y="5229225"/>
          <p14:tracePt t="22362" x="8609013" y="5237163"/>
          <p14:tracePt t="22366" x="8609013" y="5246688"/>
          <p14:tracePt t="22375" x="8609013" y="5254625"/>
          <p14:tracePt t="22400" x="8609013" y="5262563"/>
          <p14:tracePt t="22403" x="8626475" y="5262563"/>
          <p14:tracePt t="22406" x="8634413" y="5262563"/>
          <p14:tracePt t="22415" x="8642350" y="5262563"/>
          <p14:tracePt t="22418" x="8650288" y="5262563"/>
          <p14:tracePt t="22430" x="8659813" y="5262563"/>
          <p14:tracePt t="22436" x="8667750" y="5262563"/>
          <p14:tracePt t="25824" x="8667750" y="5246688"/>
          <p14:tracePt t="25838" x="8667750" y="5237163"/>
          <p14:tracePt t="25841" x="8650288" y="5237163"/>
          <p14:tracePt t="25845" x="8650288" y="5229225"/>
          <p14:tracePt t="25846" x="8642350" y="5229225"/>
          <p14:tracePt t="25849" x="8642350" y="5221288"/>
          <p14:tracePt t="25850" x="8626475" y="5221288"/>
          <p14:tracePt t="25852" x="8626475" y="5213350"/>
          <p14:tracePt t="25855" x="8616950" y="5213350"/>
          <p14:tracePt t="25857" x="8609013" y="5213350"/>
          <p14:tracePt t="25858" x="8601075" y="5203825"/>
          <p14:tracePt t="25859" x="8601075" y="5195888"/>
          <p14:tracePt t="25861" x="8591550" y="5195888"/>
          <p14:tracePt t="25863" x="8583613" y="5195888"/>
          <p14:tracePt t="25864" x="8583613" y="5187950"/>
          <p14:tracePt t="25865" x="8575675" y="5187950"/>
          <p14:tracePt t="25866" x="8575675" y="5178425"/>
          <p14:tracePt t="25867" x="8567738" y="5178425"/>
          <p14:tracePt t="25868" x="8558213" y="5178425"/>
          <p14:tracePt t="25869" x="8550275" y="5170488"/>
          <p14:tracePt t="25872" x="8542338" y="5162550"/>
          <p14:tracePt t="25873" x="8532813" y="5162550"/>
          <p14:tracePt t="25874" x="8532813" y="5154613"/>
          <p14:tracePt t="25875" x="8516938" y="5154613"/>
          <p14:tracePt t="25876" x="8516938" y="5145088"/>
          <p14:tracePt t="25877" x="8509000" y="5145088"/>
          <p14:tracePt t="25878" x="8499475" y="5137150"/>
          <p14:tracePt t="25880" x="8491538" y="5137150"/>
          <p14:tracePt t="25881" x="8483600" y="5137150"/>
          <p14:tracePt t="25882" x="8474075" y="5129213"/>
          <p14:tracePt t="25883" x="8466138" y="5129213"/>
          <p14:tracePt t="25884" x="8466138" y="5119688"/>
          <p14:tracePt t="25885" x="8450263" y="5111750"/>
          <p14:tracePt t="25887" x="8440738" y="5111750"/>
          <p14:tracePt t="25888" x="8432800" y="5103813"/>
          <p14:tracePt t="25889" x="8424863" y="5103813"/>
          <p14:tracePt t="25890" x="8415338" y="5095875"/>
          <p14:tracePt t="25891" x="8407400" y="5095875"/>
          <p14:tracePt t="25892" x="8399463" y="5086350"/>
          <p14:tracePt t="25893" x="8391525" y="5078413"/>
          <p14:tracePt t="25894" x="8382000" y="5078413"/>
          <p14:tracePt t="25895" x="8374063" y="5070475"/>
          <p14:tracePt t="25896" x="8366125" y="5070475"/>
          <p14:tracePt t="25897" x="8356600" y="5060950"/>
          <p14:tracePt t="25898" x="8348663" y="5053013"/>
          <p14:tracePt t="25899" x="8340725" y="5053013"/>
          <p14:tracePt t="25900" x="8332788" y="5053013"/>
          <p14:tracePt t="25901" x="8323263" y="5045075"/>
          <p14:tracePt t="25902" x="8315325" y="5037138"/>
          <p14:tracePt t="25903" x="8307388" y="5037138"/>
          <p14:tracePt t="25904" x="8297863" y="5027613"/>
          <p14:tracePt t="25905" x="8289925" y="5019675"/>
          <p14:tracePt t="25906" x="8281988" y="5019675"/>
          <p14:tracePt t="25907" x="8274050" y="5011738"/>
          <p14:tracePt t="25908" x="8264525" y="5011738"/>
          <p14:tracePt t="25909" x="8264525" y="5002213"/>
          <p14:tracePt t="25910" x="8248650" y="4994275"/>
          <p14:tracePt t="25912" x="8239125" y="4994275"/>
          <p14:tracePt t="25913" x="8231188" y="4986338"/>
          <p14:tracePt t="25914" x="8215313" y="4986338"/>
          <p14:tracePt t="25915" x="8215313" y="4978400"/>
          <p14:tracePt t="25916" x="8205788" y="4968875"/>
          <p14:tracePt t="25917" x="8197850" y="4968875"/>
          <p14:tracePt t="25918" x="8189913" y="4960938"/>
          <p14:tracePt t="25919" x="8172450" y="4960938"/>
          <p14:tracePt t="25920" x="8164513" y="4953000"/>
          <p14:tracePt t="25921" x="8164513" y="4943475"/>
          <p14:tracePt t="25922" x="8147050" y="4943475"/>
          <p14:tracePt t="25923" x="8139113" y="4935538"/>
          <p14:tracePt t="25925" x="8131175" y="4927600"/>
          <p14:tracePt t="25926" x="8113713" y="4919663"/>
          <p14:tracePt t="25927" x="8105775" y="4919663"/>
          <p14:tracePt t="25928" x="8097838" y="4919663"/>
          <p14:tracePt t="25929" x="8088313" y="4910138"/>
          <p14:tracePt t="25931" x="8072438" y="4902200"/>
          <p14:tracePt t="25932" x="8062913" y="4894263"/>
          <p14:tracePt t="25933" x="8054975" y="4894263"/>
          <p14:tracePt t="25934" x="8047038" y="4884738"/>
          <p14:tracePt t="25935" x="8039100" y="4884738"/>
          <p14:tracePt t="25936" x="8039100" y="4876800"/>
          <p14:tracePt t="25937" x="8021638" y="4876800"/>
          <p14:tracePt t="25938" x="8013700" y="4868863"/>
          <p14:tracePt t="25939" x="8004175" y="4868863"/>
          <p14:tracePt t="25940" x="7996238" y="4860925"/>
          <p14:tracePt t="25941" x="7988300" y="4860925"/>
          <p14:tracePt t="25942" x="7988300" y="4851400"/>
          <p14:tracePt t="25943" x="7970838" y="4843463"/>
          <p14:tracePt t="25944" x="7962900" y="4843463"/>
          <p14:tracePt t="25945" x="7954963" y="4835525"/>
          <p14:tracePt t="25947" x="7945438" y="4826000"/>
          <p14:tracePt t="25948" x="7929563" y="4826000"/>
          <p14:tracePt t="25949" x="7929563" y="4818063"/>
          <p14:tracePt t="25950" x="7921625" y="4818063"/>
          <p14:tracePt t="25951" x="7912100" y="4810125"/>
          <p14:tracePt t="25952" x="7904163" y="4810125"/>
          <p14:tracePt t="25953" x="7896225" y="4802188"/>
          <p14:tracePt t="25954" x="7886700" y="4802188"/>
          <p14:tracePt t="25955" x="7878763" y="4792663"/>
          <p14:tracePt t="25956" x="7870825" y="4784725"/>
          <p14:tracePt t="25957" x="7862888" y="4784725"/>
          <p14:tracePt t="25959" x="7853363" y="4776788"/>
          <p14:tracePt t="25960" x="7845425" y="4767263"/>
          <p14:tracePt t="25961" x="7837488" y="4767263"/>
          <p14:tracePt t="25962" x="7827963" y="4767263"/>
          <p14:tracePt t="25963" x="7820025" y="4759325"/>
          <p14:tracePt t="25964" x="7812088" y="4759325"/>
          <p14:tracePt t="25965" x="7804150" y="4751388"/>
          <p14:tracePt t="25966" x="7804150" y="4743450"/>
          <p14:tracePt t="25967" x="7794625" y="4743450"/>
          <p14:tracePt t="25968" x="7786688" y="4743450"/>
          <p14:tracePt t="25969" x="7778750" y="4733925"/>
          <p14:tracePt t="25970" x="7769225" y="4733925"/>
          <p14:tracePt t="25971" x="7769225" y="4725988"/>
          <p14:tracePt t="25972" x="7753350" y="4725988"/>
          <p14:tracePt t="25973" x="7753350" y="4718050"/>
          <p14:tracePt t="25974" x="7745413" y="4718050"/>
          <p14:tracePt t="25975" x="7735888" y="4708525"/>
          <p14:tracePt t="25976" x="7727950" y="4708525"/>
          <p14:tracePt t="25977" x="7720013" y="4700588"/>
          <p14:tracePt t="25978" x="7710488" y="4700588"/>
          <p14:tracePt t="25979" x="7702550" y="4700588"/>
          <p14:tracePt t="25980" x="7702550" y="4692650"/>
          <p14:tracePt t="25981" x="7694613" y="4684713"/>
          <p14:tracePt t="25982" x="7686675" y="4675188"/>
          <p14:tracePt t="25983" x="7677150" y="4675188"/>
          <p14:tracePt t="25984" x="7669213" y="4675188"/>
          <p14:tracePt t="25985" x="7661275" y="4667250"/>
          <p14:tracePt t="25986" x="7651750" y="4667250"/>
          <p14:tracePt t="25987" x="7643813" y="4659313"/>
          <p14:tracePt t="25988" x="7635875" y="4659313"/>
          <p14:tracePt t="25989" x="7635875" y="4649788"/>
          <p14:tracePt t="25990" x="7618413" y="4649788"/>
          <p14:tracePt t="25991" x="7618413" y="4641850"/>
          <p14:tracePt t="25992" x="7610475" y="4641850"/>
          <p14:tracePt t="25993" x="7602538" y="4641850"/>
          <p14:tracePt t="25994" x="7593013" y="4633913"/>
          <p14:tracePt t="25995" x="7585075" y="4633913"/>
          <p14:tracePt t="25996" x="7577138" y="4624388"/>
          <p14:tracePt t="25997" x="7569200" y="4624388"/>
          <p14:tracePt t="25998" x="7551738" y="4616450"/>
          <p14:tracePt t="26000" x="7543800" y="4608513"/>
          <p14:tracePt t="26001" x="7534275" y="4608513"/>
          <p14:tracePt t="26002" x="7526338" y="4600575"/>
          <p14:tracePt t="26003" x="7518400" y="4600575"/>
          <p14:tracePt t="26004" x="7510463" y="4591050"/>
          <p14:tracePt t="26005" x="7500938" y="4583113"/>
          <p14:tracePt t="26006" x="7493000" y="4583113"/>
          <p14:tracePt t="26007" x="7485063" y="4583113"/>
          <p14:tracePt t="26008" x="7475538" y="4575175"/>
          <p14:tracePt t="26009" x="7467600" y="4565650"/>
          <p14:tracePt t="26010" x="7459663" y="4565650"/>
          <p14:tracePt t="26011" x="7451725" y="4557713"/>
          <p14:tracePt t="26012" x="7442200" y="4557713"/>
          <p14:tracePt t="26013" x="7434263" y="4557713"/>
          <p14:tracePt t="26014" x="7426325" y="4549775"/>
          <p14:tracePt t="26015" x="7416800" y="4549775"/>
          <p14:tracePt t="26016" x="7408863" y="4541838"/>
          <p14:tracePt t="26017" x="7400925" y="4541838"/>
          <p14:tracePt t="26018" x="7392988" y="4532313"/>
          <p14:tracePt t="26019" x="7383463" y="4524375"/>
          <p14:tracePt t="26020" x="7375525" y="4524375"/>
          <p14:tracePt t="26021" x="7367588" y="4516438"/>
          <p14:tracePt t="26022" x="7358063" y="4516438"/>
          <p14:tracePt t="26023" x="7350125" y="4506913"/>
          <p14:tracePt t="26025" x="7342188" y="4506913"/>
          <p14:tracePt t="26026" x="7334250" y="4498975"/>
          <p14:tracePt t="26027" x="7324725" y="4498975"/>
          <p14:tracePt t="26028" x="7316788" y="4498975"/>
          <p14:tracePt t="26029" x="7308850" y="4491038"/>
          <p14:tracePt t="26030" x="7299325" y="4491038"/>
          <p14:tracePt t="26031" x="7299325" y="4483100"/>
          <p14:tracePt t="26032" x="7283450" y="4483100"/>
          <p14:tracePt t="26034" x="7275513" y="4483100"/>
          <p14:tracePt t="26035" x="7265988" y="4473575"/>
          <p14:tracePt t="26036" x="7258050" y="4473575"/>
          <p14:tracePt t="26037" x="7258050" y="4465638"/>
          <p14:tracePt t="26038" x="7250113" y="4465638"/>
          <p14:tracePt t="26039" x="7240588" y="4465638"/>
          <p14:tracePt t="26040" x="7232650" y="4465638"/>
          <p14:tracePt t="26041" x="7224713" y="4465638"/>
          <p14:tracePt t="26042" x="7216775" y="4457700"/>
          <p14:tracePt t="26044" x="7207250" y="4457700"/>
          <p14:tracePt t="26045" x="7199313" y="4448175"/>
          <p14:tracePt t="26046" x="7191375" y="4448175"/>
          <p14:tracePt t="26047" x="7181850" y="4448175"/>
          <p14:tracePt t="26049" x="7173913" y="4440238"/>
          <p14:tracePt t="26050" x="7165975" y="4440238"/>
          <p14:tracePt t="26052" x="7158038" y="4440238"/>
          <p14:tracePt t="26053" x="7148513" y="4432300"/>
          <p14:tracePt t="26054" x="7140575" y="4432300"/>
          <p14:tracePt t="26056" x="7132638" y="4424363"/>
          <p14:tracePt t="26057" x="7123113" y="4424363"/>
          <p14:tracePt t="26059" x="7115175" y="4424363"/>
          <p14:tracePt t="26060" x="7107238" y="4414838"/>
          <p14:tracePt t="26062" x="7099300" y="4414838"/>
          <p14:tracePt t="26063" x="7089775" y="4414838"/>
          <p14:tracePt t="26065" x="7081838" y="4406900"/>
          <p14:tracePt t="26066" x="7073900" y="4406900"/>
          <p14:tracePt t="26068" x="7064375" y="4406900"/>
          <p14:tracePt t="26069" x="7056438" y="4406900"/>
          <p14:tracePt t="26071" x="7048500" y="4406900"/>
          <p14:tracePt t="26072" x="7040563" y="4398963"/>
          <p14:tracePt t="26074" x="7031038" y="4398963"/>
          <p14:tracePt t="26075" x="7023100" y="4398963"/>
          <p14:tracePt t="26077" x="7015163" y="4389438"/>
          <p14:tracePt t="26078" x="7005638" y="4389438"/>
          <p14:tracePt t="26080" x="6997700" y="4389438"/>
          <p14:tracePt t="26081" x="6989763" y="4381500"/>
          <p14:tracePt t="26083" x="6981825" y="4381500"/>
          <p14:tracePt t="26085" x="6972300" y="4381500"/>
          <p14:tracePt t="26086" x="6964363" y="4381500"/>
          <p14:tracePt t="26087" x="6956425" y="4381500"/>
          <p14:tracePt t="26089" x="6956425" y="4373563"/>
          <p14:tracePt t="26090" x="6946900" y="4373563"/>
          <p14:tracePt t="26091" x="6938963" y="4373563"/>
          <p14:tracePt t="26093" x="6931025" y="4373563"/>
          <p14:tracePt t="26094" x="6923088" y="4373563"/>
          <p14:tracePt t="26096" x="6913563" y="4365625"/>
          <p14:tracePt t="26097" x="6905625" y="4365625"/>
          <p14:tracePt t="26099" x="6897688" y="4365625"/>
          <p14:tracePt t="26101" x="6888163" y="4356100"/>
          <p14:tracePt t="26103" x="6880225" y="4356100"/>
          <p14:tracePt t="26104" x="6872288" y="4356100"/>
          <p14:tracePt t="26106" x="6864350" y="4356100"/>
          <p14:tracePt t="26107" x="6854825" y="4348163"/>
          <p14:tracePt t="26110" x="6846888" y="4348163"/>
          <p14:tracePt t="26111" x="6838950" y="4348163"/>
          <p14:tracePt t="26113" x="6829425" y="4340225"/>
          <p14:tracePt t="26115" x="6821488" y="4340225"/>
          <p14:tracePt t="26117" x="6813550" y="4340225"/>
          <p14:tracePt t="26118" x="6805613" y="4340225"/>
          <p14:tracePt t="26120" x="6796088" y="4340225"/>
          <p14:tracePt t="26121" x="6796088" y="4330700"/>
          <p14:tracePt t="26122" x="6788150" y="4330700"/>
          <p14:tracePt t="26124" x="6780213" y="4330700"/>
          <p14:tracePt t="26127" x="6770688" y="4322763"/>
          <p14:tracePt t="26128" x="6762750" y="4322763"/>
          <p14:tracePt t="26129" x="6754813" y="4322763"/>
          <p14:tracePt t="26132" x="6746875" y="4322763"/>
          <p14:tracePt t="26133" x="6737350" y="4322763"/>
          <p14:tracePt t="26134" x="6737350" y="4314825"/>
          <p14:tracePt t="26135" x="6729413" y="4314825"/>
          <p14:tracePt t="26137" x="6721475" y="4314825"/>
          <p14:tracePt t="26138" x="6711950" y="4314825"/>
          <p14:tracePt t="26141" x="6704013" y="4306888"/>
          <p14:tracePt t="26142" x="6696075" y="4306888"/>
          <p14:tracePt t="26144" x="6688138" y="4306888"/>
          <p14:tracePt t="26145" x="6678613" y="4306888"/>
          <p14:tracePt t="26147" x="6678613" y="4297363"/>
          <p14:tracePt t="26148" x="6670675" y="4297363"/>
          <p14:tracePt t="26151" x="6662738" y="4297363"/>
          <p14:tracePt t="26152" x="6653213" y="4297363"/>
          <p14:tracePt t="26155" x="6645275" y="4297363"/>
          <p14:tracePt t="26156" x="6645275" y="4289425"/>
          <p14:tracePt t="26157" x="6637338" y="4289425"/>
          <p14:tracePt t="26159" x="6629400" y="4289425"/>
          <p14:tracePt t="26162" x="6619875" y="4289425"/>
          <p14:tracePt t="26163" x="6611938" y="4281488"/>
          <p14:tracePt t="26167" x="6604000" y="4281488"/>
          <p14:tracePt t="26169" x="6594475" y="4281488"/>
          <p14:tracePt t="26170" x="6594475" y="4271963"/>
          <p14:tracePt t="26172" x="6586538" y="4271963"/>
          <p14:tracePt t="26173" x="6578600" y="4271963"/>
          <p14:tracePt t="26176" x="6570663" y="4271963"/>
          <p14:tracePt t="26178" x="6561138" y="4264025"/>
          <p14:tracePt t="26181" x="6553200" y="4264025"/>
          <p14:tracePt t="26183" x="6545263" y="4264025"/>
          <p14:tracePt t="26186" x="6545263" y="4256088"/>
          <p14:tracePt t="26187" x="6535738" y="4256088"/>
          <p14:tracePt t="26188" x="6527800" y="4256088"/>
          <p14:tracePt t="26191" x="6519863" y="4256088"/>
          <p14:tracePt t="26193" x="6511925" y="4256088"/>
          <p14:tracePt t="26195" x="6511925" y="4248150"/>
          <p14:tracePt t="26196" x="6502400" y="4248150"/>
          <p14:tracePt t="26198" x="6494463" y="4248150"/>
          <p14:tracePt t="26200" x="6494463" y="4238625"/>
          <p14:tracePt t="26201" x="6486525" y="4238625"/>
          <p14:tracePt t="26202" x="6477000" y="4238625"/>
          <p14:tracePt t="26203" x="6477000" y="4230688"/>
          <p14:tracePt t="26206" x="6469063" y="4230688"/>
          <p14:tracePt t="26207" x="6461125" y="4230688"/>
          <p14:tracePt t="26209" x="6453188" y="4222750"/>
          <p14:tracePt t="26212" x="6443663" y="4222750"/>
          <p14:tracePt t="26214" x="6435725" y="4222750"/>
          <p14:tracePt t="26215" x="6427788" y="4213225"/>
          <p14:tracePt t="26216" x="6418263" y="4213225"/>
          <p14:tracePt t="26219" x="6410325" y="4213225"/>
          <p14:tracePt t="26221" x="6402388" y="4213225"/>
          <p14:tracePt t="26222" x="6402388" y="4205288"/>
          <p14:tracePt t="26223" x="6394450" y="4205288"/>
          <p14:tracePt t="26225" x="6384925" y="4205288"/>
          <p14:tracePt t="26227" x="6384925" y="4197350"/>
          <p14:tracePt t="26228" x="6369050" y="4197350"/>
          <p14:tracePt t="26231" x="6359525" y="4197350"/>
          <p14:tracePt t="26232" x="6359525" y="4189413"/>
          <p14:tracePt t="26233" x="6351588" y="4189413"/>
          <p14:tracePt t="26234" x="6343650" y="4189413"/>
          <p14:tracePt t="26237" x="6335713" y="4189413"/>
          <p14:tracePt t="26238" x="6326188" y="4189413"/>
          <p14:tracePt t="26240" x="6318250" y="4189413"/>
          <p14:tracePt t="26241" x="6318250" y="4179888"/>
          <p14:tracePt t="26242" x="6310313" y="4179888"/>
          <p14:tracePt t="26243" x="6300788" y="4179888"/>
          <p14:tracePt t="26245" x="6292850" y="4179888"/>
          <p14:tracePt t="26246" x="6292850" y="4171950"/>
          <p14:tracePt t="26247" x="6284913" y="4171950"/>
          <p14:tracePt t="26250" x="6276975" y="4171950"/>
          <p14:tracePt t="26251" x="6267450" y="4171950"/>
          <p14:tracePt t="26252" x="6259513" y="4171950"/>
          <p14:tracePt t="26255" x="6251575" y="4171950"/>
          <p14:tracePt t="26256" x="6242050" y="4164013"/>
          <p14:tracePt t="26260" x="6234113" y="4164013"/>
          <p14:tracePt t="26261" x="6226175" y="4164013"/>
          <p14:tracePt t="26263" x="6218238" y="4164013"/>
          <p14:tracePt t="26265" x="6208713" y="4164013"/>
          <p14:tracePt t="26268" x="6200775" y="4164013"/>
          <p14:tracePt t="26270" x="6192838" y="4164013"/>
          <p14:tracePt t="26272" x="6183313" y="4164013"/>
          <p14:tracePt t="26274" x="6175375" y="4164013"/>
          <p14:tracePt t="26277" x="6167438" y="4164013"/>
          <p14:tracePt t="26280" x="6159500" y="4164013"/>
          <p14:tracePt t="26282" x="6149975" y="4164013"/>
          <p14:tracePt t="26284" x="6142038" y="4164013"/>
          <p14:tracePt t="26288" x="6134100" y="4164013"/>
          <p14:tracePt t="26290" x="6124575" y="4164013"/>
          <p14:tracePt t="26294" x="6116638" y="4164013"/>
          <p14:tracePt t="26296" x="6108700" y="4164013"/>
          <p14:tracePt t="26299" x="6100763" y="4164013"/>
          <p14:tracePt t="26304" x="6091238" y="4164013"/>
          <p14:tracePt t="26308" x="6083300" y="4164013"/>
          <p14:tracePt t="26313" x="6075363" y="4164013"/>
          <p14:tracePt t="26320" x="6067425" y="4164013"/>
          <p14:tracePt t="26327" x="6057900" y="4164013"/>
          <p14:tracePt t="26331" x="6057900" y="4179888"/>
          <p14:tracePt t="26336" x="6057900" y="4189413"/>
          <p14:tracePt t="26337" x="6049963" y="4189413"/>
          <p14:tracePt t="26341" x="6049963" y="4197350"/>
          <p14:tracePt t="26343" x="6042025" y="4197350"/>
          <p14:tracePt t="26344" x="6042025" y="4205288"/>
          <p14:tracePt t="26348" x="6042025" y="4213225"/>
          <p14:tracePt t="26350" x="6042025" y="4222750"/>
          <p14:tracePt t="26353" x="6042025" y="4230688"/>
          <p14:tracePt t="26358" x="6042025" y="4238625"/>
          <p14:tracePt t="26360" x="6042025" y="4248150"/>
          <p14:tracePt t="26362" x="6042025" y="4256088"/>
          <p14:tracePt t="26366" x="6042025" y="4264025"/>
          <p14:tracePt t="26369" x="6042025" y="4271963"/>
          <p14:tracePt t="26372" x="6042025" y="4281488"/>
          <p14:tracePt t="26374" x="6057900" y="4289425"/>
          <p14:tracePt t="26379" x="6067425" y="4297363"/>
          <p14:tracePt t="26381" x="6075363" y="4297363"/>
          <p14:tracePt t="26382" x="6075363" y="4306888"/>
          <p14:tracePt t="26384" x="6083300" y="4306888"/>
          <p14:tracePt t="26386" x="6091238" y="4306888"/>
          <p14:tracePt t="26389" x="6100763" y="4314825"/>
          <p14:tracePt t="26391" x="6108700" y="4314825"/>
          <p14:tracePt t="26393" x="6116638" y="4314825"/>
          <p14:tracePt t="26396" x="6124575" y="4322763"/>
          <p14:tracePt t="26399" x="6134100" y="4322763"/>
          <p14:tracePt t="26403" x="6142038" y="4322763"/>
          <p14:tracePt t="26406" x="6149975" y="4330700"/>
          <p14:tracePt t="26409" x="6159500" y="4330700"/>
          <p14:tracePt t="26413" x="6167438" y="4330700"/>
          <p14:tracePt t="26416" x="6175375" y="4330700"/>
          <p14:tracePt t="26420" x="6183313" y="4330700"/>
          <p14:tracePt t="26423" x="6192838" y="4330700"/>
          <p14:tracePt t="26426" x="6200775" y="4330700"/>
          <p14:tracePt t="26432" x="6208713" y="4330700"/>
          <p14:tracePt t="26436" x="6218238" y="4330700"/>
          <p14:tracePt t="26441" x="6226175" y="4330700"/>
          <p14:tracePt t="26455" x="6226175" y="4314825"/>
          <p14:tracePt t="26457" x="6234113" y="4314825"/>
          <p14:tracePt t="26486" x="6234113" y="4306888"/>
          <p14:tracePt t="26492" x="6234113" y="4297363"/>
          <p14:tracePt t="26499" x="6234113" y="4289425"/>
          <p14:tracePt t="26507" x="6234113" y="4281488"/>
          <p14:tracePt t="26508" x="6218238" y="4281488"/>
          <p14:tracePt t="26509" x="6218238" y="4271963"/>
          <p14:tracePt t="26513" x="6208713" y="4271963"/>
          <p14:tracePt t="26514" x="6208713" y="4264025"/>
          <p14:tracePt t="26516" x="6200775" y="4264025"/>
          <p14:tracePt t="26518" x="6192838" y="4256088"/>
          <p14:tracePt t="26522" x="6183313" y="4256088"/>
          <p14:tracePt t="26524" x="6175375" y="4248150"/>
          <p14:tracePt t="26526" x="6167438" y="4248150"/>
          <p14:tracePt t="26528" x="6159500" y="4248150"/>
          <p14:tracePt t="26530" x="6149975" y="4238625"/>
          <p14:tracePt t="26533" x="6142038" y="4238625"/>
          <p14:tracePt t="26534" x="6134100" y="4238625"/>
          <p14:tracePt t="26536" x="6124575" y="4230688"/>
          <p14:tracePt t="26539" x="6116638" y="4230688"/>
          <p14:tracePt t="26541" x="6108700" y="4230688"/>
          <p14:tracePt t="26544" x="6100763" y="4230688"/>
          <p14:tracePt t="26547" x="6091238" y="4230688"/>
          <p14:tracePt t="26548" x="6091238" y="4222750"/>
          <p14:tracePt t="26549" x="6083300" y="4222750"/>
          <p14:tracePt t="26551" x="6075363" y="4222750"/>
          <p14:tracePt t="26554" x="6067425" y="4222750"/>
          <p14:tracePt t="26557" x="6057900" y="4222750"/>
          <p14:tracePt t="26560" x="6049963" y="4222750"/>
          <p14:tracePt t="26563" x="6042025" y="4222750"/>
          <p14:tracePt t="26566" x="6032500" y="4222750"/>
          <p14:tracePt t="26569" x="6024563" y="4222750"/>
          <p14:tracePt t="26573" x="6016625" y="4222750"/>
          <p14:tracePt t="26577" x="6008688" y="4222750"/>
          <p14:tracePt t="26580" x="5999163" y="4222750"/>
          <p14:tracePt t="26589" x="5991225" y="4222750"/>
          <p14:tracePt t="26624" x="5991225" y="4238625"/>
          <p14:tracePt t="26638" x="6008688" y="4248150"/>
          <p14:tracePt t="26640" x="6016625" y="4248150"/>
          <p14:tracePt t="26642" x="6024563" y="4248150"/>
          <p14:tracePt t="26646" x="6032500" y="4248150"/>
          <p14:tracePt t="26647" x="6042025" y="4248150"/>
          <p14:tracePt t="26651" x="6049963" y="4248150"/>
          <p14:tracePt t="26653" x="6057900" y="4248150"/>
          <p14:tracePt t="26657" x="6067425" y="4248150"/>
          <p14:tracePt t="26662" x="6075363" y="4248150"/>
          <p14:tracePt t="26668" x="6083300" y="4248150"/>
          <p14:tracePt t="27217" x="6091238" y="4248150"/>
          <p14:tracePt t="27220" x="6100763" y="4248150"/>
          <p14:tracePt t="27221" x="6100763" y="4256088"/>
          <p14:tracePt t="27223" x="6108700" y="4256088"/>
          <p14:tracePt t="27224" x="6108700" y="4264025"/>
          <p14:tracePt t="27226" x="6116638" y="4264025"/>
          <p14:tracePt t="27227" x="6116638" y="4271963"/>
          <p14:tracePt t="27228" x="6124575" y="4281488"/>
          <p14:tracePt t="27229" x="6134100" y="4281488"/>
          <p14:tracePt t="27231" x="6134100" y="4289425"/>
          <p14:tracePt t="27232" x="6142038" y="4289425"/>
          <p14:tracePt t="27233" x="6149975" y="4297363"/>
          <p14:tracePt t="27234" x="6159500" y="4306888"/>
          <p14:tracePt t="27236" x="6167438" y="4314825"/>
          <p14:tracePt t="27238" x="6175375" y="4322763"/>
          <p14:tracePt t="27239" x="6183313" y="4330700"/>
          <p14:tracePt t="27240" x="6192838" y="4330700"/>
          <p14:tracePt t="27241" x="6200775" y="4330700"/>
          <p14:tracePt t="27242" x="6200775" y="4340225"/>
          <p14:tracePt t="27243" x="6208713" y="4340225"/>
          <p14:tracePt t="27244" x="6218238" y="4348163"/>
          <p14:tracePt t="27245" x="6226175" y="4348163"/>
          <p14:tracePt t="27246" x="6226175" y="4356100"/>
          <p14:tracePt t="27247" x="6234113" y="4365625"/>
          <p14:tracePt t="27248" x="6242050" y="4365625"/>
          <p14:tracePt t="27249" x="6251575" y="4373563"/>
          <p14:tracePt t="27250" x="6259513" y="4381500"/>
          <p14:tracePt t="27251" x="6267450" y="4381500"/>
          <p14:tracePt t="27252" x="6276975" y="4389438"/>
          <p14:tracePt t="27253" x="6284913" y="4398963"/>
          <p14:tracePt t="27255" x="6292850" y="4406900"/>
          <p14:tracePt t="27256" x="6300788" y="4406900"/>
          <p14:tracePt t="27257" x="6310313" y="4414838"/>
          <p14:tracePt t="27258" x="6318250" y="4414838"/>
          <p14:tracePt t="27259" x="6326188" y="4424363"/>
          <p14:tracePt t="27260" x="6335713" y="4424363"/>
          <p14:tracePt t="27261" x="6335713" y="4432300"/>
          <p14:tracePt t="27262" x="6351588" y="4440238"/>
          <p14:tracePt t="27264" x="6359525" y="4448175"/>
          <p14:tracePt t="27265" x="6369050" y="4457700"/>
          <p14:tracePt t="27266" x="6376988" y="4457700"/>
          <p14:tracePt t="27267" x="6384925" y="4457700"/>
          <p14:tracePt t="27268" x="6394450" y="4473575"/>
          <p14:tracePt t="27269" x="6410325" y="4473575"/>
          <p14:tracePt t="27270" x="6410325" y="4483100"/>
          <p14:tracePt t="27271" x="6418263" y="4483100"/>
          <p14:tracePt t="27272" x="6427788" y="4491038"/>
          <p14:tracePt t="27273" x="6435725" y="4498975"/>
          <p14:tracePt t="27274" x="6443663" y="4498975"/>
          <p14:tracePt t="27275" x="6453188" y="4506913"/>
          <p14:tracePt t="27276" x="6461125" y="4516438"/>
          <p14:tracePt t="27277" x="6469063" y="4516438"/>
          <p14:tracePt t="27278" x="6486525" y="4524375"/>
          <p14:tracePt t="27279" x="6486525" y="4532313"/>
          <p14:tracePt t="27280" x="6502400" y="4532313"/>
          <p14:tracePt t="27281" x="6511925" y="4541838"/>
          <p14:tracePt t="27282" x="6519863" y="4541838"/>
          <p14:tracePt t="27283" x="6527800" y="4541838"/>
          <p14:tracePt t="27284" x="6535738" y="4549775"/>
          <p14:tracePt t="27285" x="6545263" y="4557713"/>
          <p14:tracePt t="27286" x="6561138" y="4565650"/>
          <p14:tracePt t="27288" x="6570663" y="4575175"/>
          <p14:tracePt t="27289" x="6578600" y="4583113"/>
          <p14:tracePt t="27290" x="6594475" y="4591050"/>
          <p14:tracePt t="27291" x="6604000" y="4591050"/>
          <p14:tracePt t="27292" x="6611938" y="4600575"/>
          <p14:tracePt t="27293" x="6619875" y="4608513"/>
          <p14:tracePt t="27294" x="6637338" y="4616450"/>
          <p14:tracePt t="27295" x="6645275" y="4616450"/>
          <p14:tracePt t="27296" x="6645275" y="4624388"/>
          <p14:tracePt t="27297" x="6662738" y="4624388"/>
          <p14:tracePt t="27298" x="6670675" y="4633913"/>
          <p14:tracePt t="27299" x="6678613" y="4633913"/>
          <p14:tracePt t="27300" x="6688138" y="4641850"/>
          <p14:tracePt t="27301" x="6696075" y="4649788"/>
          <p14:tracePt t="27302" x="6704013" y="4659313"/>
          <p14:tracePt t="27303" x="6721475" y="4659313"/>
          <p14:tracePt t="27304" x="6729413" y="4667250"/>
          <p14:tracePt t="27305" x="6737350" y="4667250"/>
          <p14:tracePt t="27306" x="6746875" y="4684713"/>
          <p14:tracePt t="27307" x="6754813" y="4684713"/>
          <p14:tracePt t="27308" x="6762750" y="4684713"/>
          <p14:tracePt t="27309" x="6770688" y="4692650"/>
          <p14:tracePt t="27310" x="6780213" y="4700588"/>
          <p14:tracePt t="27311" x="6788150" y="4700588"/>
          <p14:tracePt t="27312" x="6796088" y="4708525"/>
          <p14:tracePt t="27313" x="6805613" y="4718050"/>
          <p14:tracePt t="27314" x="6813550" y="4725988"/>
          <p14:tracePt t="27315" x="6821488" y="4725988"/>
          <p14:tracePt t="27316" x="6829425" y="4733925"/>
          <p14:tracePt t="27317" x="6838950" y="4733925"/>
          <p14:tracePt t="27318" x="6846888" y="4743450"/>
          <p14:tracePt t="27319" x="6854825" y="4751388"/>
          <p14:tracePt t="27320" x="6864350" y="4751388"/>
          <p14:tracePt t="27321" x="6864350" y="4759325"/>
          <p14:tracePt t="27322" x="6872288" y="4759325"/>
          <p14:tracePt t="27323" x="6888163" y="4767263"/>
          <p14:tracePt t="27325" x="6897688" y="4776788"/>
          <p14:tracePt t="27326" x="6905625" y="4784725"/>
          <p14:tracePt t="27327" x="6913563" y="4784725"/>
          <p14:tracePt t="27328" x="6923088" y="4792663"/>
          <p14:tracePt t="27329" x="6931025" y="4802188"/>
          <p14:tracePt t="27330" x="6938963" y="4802188"/>
          <p14:tracePt t="27331" x="6946900" y="4810125"/>
          <p14:tracePt t="27332" x="6946900" y="4818063"/>
          <p14:tracePt t="27333" x="6956425" y="4818063"/>
          <p14:tracePt t="27334" x="6964363" y="4826000"/>
          <p14:tracePt t="27335" x="6972300" y="4835525"/>
          <p14:tracePt t="27336" x="6981825" y="4835525"/>
          <p14:tracePt t="27338" x="6989763" y="4843463"/>
          <p14:tracePt t="27339" x="6997700" y="4843463"/>
          <p14:tracePt t="27340" x="7005638" y="4851400"/>
          <p14:tracePt t="27341" x="7015163" y="4860925"/>
          <p14:tracePt t="27343" x="7023100" y="4868863"/>
          <p14:tracePt t="27345" x="7031038" y="4876800"/>
          <p14:tracePt t="27346" x="7040563" y="4876800"/>
          <p14:tracePt t="27347" x="7048500" y="4884738"/>
          <p14:tracePt t="27348" x="7056438" y="4884738"/>
          <p14:tracePt t="27350" x="7064375" y="4894263"/>
          <p14:tracePt t="27351" x="7073900" y="4894263"/>
          <p14:tracePt t="27352" x="7073900" y="4902200"/>
          <p14:tracePt t="27353" x="7081838" y="4910138"/>
          <p14:tracePt t="27354" x="7089775" y="4910138"/>
          <p14:tracePt t="27355" x="7099300" y="4910138"/>
          <p14:tracePt t="27356" x="7099300" y="4919663"/>
          <p14:tracePt t="27357" x="7107238" y="4919663"/>
          <p14:tracePt t="27358" x="7115175" y="4919663"/>
          <p14:tracePt t="27359" x="7115175" y="4927600"/>
          <p14:tracePt t="27360" x="7123113" y="4927600"/>
          <p14:tracePt t="27361" x="7132638" y="4927600"/>
          <p14:tracePt t="27362" x="7132638" y="4935538"/>
          <p14:tracePt t="27363" x="7140575" y="4935538"/>
          <p14:tracePt t="27364" x="7148513" y="4935538"/>
          <p14:tracePt t="27365" x="7158038" y="4943475"/>
          <p14:tracePt t="27367" x="7165975" y="4953000"/>
          <p14:tracePt t="27368" x="7165975" y="4960938"/>
          <p14:tracePt t="27369" x="7173913" y="4960938"/>
          <p14:tracePt t="27370" x="7181850" y="4960938"/>
          <p14:tracePt t="27371" x="7181850" y="4968875"/>
          <p14:tracePt t="27372" x="7181850" y="4978400"/>
          <p14:tracePt t="27373" x="7191375" y="4978400"/>
          <p14:tracePt t="27374" x="7199313" y="4986338"/>
          <p14:tracePt t="27375" x="7207250" y="4994275"/>
          <p14:tracePt t="27377" x="7216775" y="4994275"/>
          <p14:tracePt t="27378" x="7224713" y="5002213"/>
          <p14:tracePt t="27380" x="7224713" y="5011738"/>
          <p14:tracePt t="27381" x="7240588" y="5019675"/>
          <p14:tracePt t="27383" x="7250113" y="5019675"/>
          <p14:tracePt t="27384" x="7250113" y="5027613"/>
          <p14:tracePt t="27385" x="7258050" y="5027613"/>
          <p14:tracePt t="27386" x="7265988" y="5037138"/>
          <p14:tracePt t="27388" x="7275513" y="5045075"/>
          <p14:tracePt t="27390" x="7283450" y="5045075"/>
          <p14:tracePt t="27391" x="7283450" y="5053013"/>
          <p14:tracePt t="27392" x="7291388" y="5053013"/>
          <p14:tracePt t="27393" x="7299325" y="5053013"/>
          <p14:tracePt t="27394" x="7299325" y="5060950"/>
          <p14:tracePt t="27395" x="7299325" y="5070475"/>
          <p14:tracePt t="27396" x="7308850" y="5070475"/>
          <p14:tracePt t="27397" x="7316788" y="5070475"/>
          <p14:tracePt t="27398" x="7324725" y="5078413"/>
          <p14:tracePt t="27401" x="7334250" y="5086350"/>
          <p14:tracePt t="27403" x="7342188" y="5086350"/>
          <p14:tracePt t="27404" x="7350125" y="5095875"/>
          <p14:tracePt t="27406" x="7358063" y="5095875"/>
          <p14:tracePt t="27407" x="7358063" y="5103813"/>
          <p14:tracePt t="27408" x="7367588" y="5103813"/>
          <p14:tracePt t="27410" x="7375525" y="5103813"/>
          <p14:tracePt t="27411" x="7383463" y="5103813"/>
          <p14:tracePt t="27412" x="7383463" y="5111750"/>
          <p14:tracePt t="27414" x="7392988" y="5119688"/>
          <p14:tracePt t="27416" x="7400925" y="5119688"/>
          <p14:tracePt t="27417" x="7408863" y="5119688"/>
          <p14:tracePt t="27418" x="7416800" y="5129213"/>
          <p14:tracePt t="27421" x="7426325" y="5137150"/>
          <p14:tracePt t="27423" x="7434263" y="5137150"/>
          <p14:tracePt t="27424" x="7442200" y="5137150"/>
          <p14:tracePt t="27425" x="7442200" y="5145088"/>
          <p14:tracePt t="27426" x="7451725" y="5145088"/>
          <p14:tracePt t="27428" x="7459663" y="5145088"/>
          <p14:tracePt t="27429" x="7459663" y="5154613"/>
          <p14:tracePt t="27430" x="7467600" y="5154613"/>
          <p14:tracePt t="27431" x="7475538" y="5154613"/>
          <p14:tracePt t="27434" x="7485063" y="5154613"/>
          <p14:tracePt t="27435" x="7493000" y="5162550"/>
          <p14:tracePt t="27438" x="7500938" y="5162550"/>
          <p14:tracePt t="27439" x="7510463" y="5162550"/>
          <p14:tracePt t="27442" x="7518400" y="5170488"/>
          <p14:tracePt t="27443" x="7526338" y="5170488"/>
          <p14:tracePt t="27445" x="7534275" y="5170488"/>
          <p14:tracePt t="27447" x="7534275" y="5178425"/>
          <p14:tracePt t="27448" x="7543800" y="5178425"/>
          <p14:tracePt t="27450" x="7551738" y="5178425"/>
          <p14:tracePt t="27451" x="7559675" y="5178425"/>
          <p14:tracePt t="27452" x="7559675" y="5187950"/>
          <p14:tracePt t="27454" x="7569200" y="5187950"/>
          <p14:tracePt t="27458" x="7577138" y="5187950"/>
          <p14:tracePt t="27459" x="7585075" y="5195888"/>
          <p14:tracePt t="27462" x="7593013" y="5195888"/>
          <p14:tracePt t="27465" x="7602538" y="5195888"/>
          <p14:tracePt t="27467" x="7602538" y="5203825"/>
          <p14:tracePt t="27468" x="7610475" y="5203825"/>
          <p14:tracePt t="27471" x="7618413" y="5203825"/>
          <p14:tracePt t="27474" x="7627938" y="5203825"/>
          <p14:tracePt t="27477" x="7627938" y="5213350"/>
          <p14:tracePt t="27479" x="7635875" y="5213350"/>
          <p14:tracePt t="27482" x="7643813" y="5213350"/>
          <p14:tracePt t="27488" x="7651750" y="5213350"/>
          <p14:tracePt t="27489" x="7651750" y="5221288"/>
          <p14:tracePt t="27492" x="7661275" y="5221288"/>
          <p14:tracePt t="27496" x="7669213" y="5221288"/>
          <p14:tracePt t="27497" x="7669213" y="5229225"/>
          <p14:tracePt t="27499" x="7677150" y="5229225"/>
          <p14:tracePt t="27502" x="7686675" y="5229225"/>
          <p14:tracePt t="27505" x="7694613" y="5229225"/>
          <p14:tracePt t="27506" x="7694613" y="5237163"/>
          <p14:tracePt t="27508" x="7702550" y="5237163"/>
          <p14:tracePt t="27511" x="7702550" y="5246688"/>
          <p14:tracePt t="27512" x="7710488" y="5246688"/>
          <p14:tracePt t="27514" x="7720013" y="5246688"/>
          <p14:tracePt t="27517" x="7727950" y="5246688"/>
          <p14:tracePt t="27520" x="7727950" y="5254625"/>
          <p14:tracePt t="27521" x="7735888" y="5254625"/>
          <p14:tracePt t="27523" x="7745413" y="5254625"/>
          <p14:tracePt t="27526" x="7753350" y="5254625"/>
          <p14:tracePt t="27527" x="7753350" y="5262563"/>
          <p14:tracePt t="27528" x="7761288" y="5262563"/>
          <p14:tracePt t="27531" x="7769225" y="5262563"/>
          <p14:tracePt t="27534" x="7778750" y="5262563"/>
          <p14:tracePt t="27537" x="7786688" y="5262563"/>
          <p14:tracePt t="27539" x="7794625" y="5262563"/>
          <p14:tracePt t="27540" x="7794625" y="5272088"/>
          <p14:tracePt t="27543" x="7804150" y="5272088"/>
          <p14:tracePt t="27545" x="7812088" y="5272088"/>
          <p14:tracePt t="27548" x="7820025" y="5272088"/>
          <p14:tracePt t="27550" x="7827963" y="5272088"/>
          <p14:tracePt t="27552" x="7837488" y="5272088"/>
          <p14:tracePt t="27554" x="7837488" y="5280025"/>
          <p14:tracePt t="27555" x="7845425" y="5280025"/>
          <p14:tracePt t="27557" x="7853363" y="5280025"/>
          <p14:tracePt t="27560" x="7862888" y="5280025"/>
          <p14:tracePt t="27562" x="7870825" y="5280025"/>
          <p14:tracePt t="27565" x="7878763" y="5280025"/>
          <p14:tracePt t="27568" x="7886700" y="5280025"/>
          <p14:tracePt t="27571" x="7896225" y="5280025"/>
          <p14:tracePt t="27573" x="7904163" y="5280025"/>
          <p14:tracePt t="27575" x="7912100" y="5280025"/>
          <p14:tracePt t="27578" x="7921625" y="5280025"/>
          <p14:tracePt t="27580" x="7929563" y="5287963"/>
          <p14:tracePt t="27583" x="7937500" y="5287963"/>
          <p14:tracePt t="27585" x="7945438" y="5287963"/>
          <p14:tracePt t="27586" x="7954963" y="5287963"/>
          <p14:tracePt t="27590" x="7962900" y="5287963"/>
          <p14:tracePt t="27591" x="7970838" y="5295900"/>
          <p14:tracePt t="27592" x="7980363" y="5295900"/>
          <p14:tracePt t="27595" x="7988300" y="5295900"/>
          <p14:tracePt t="27596" x="7996238" y="5295900"/>
          <p14:tracePt t="27599" x="8004175" y="5295900"/>
          <p14:tracePt t="27600" x="8013700" y="5295900"/>
          <p14:tracePt t="27603" x="8021638" y="5295900"/>
          <p14:tracePt t="27605" x="8029575" y="5295900"/>
          <p14:tracePt t="27606" x="8039100" y="5295900"/>
          <p14:tracePt t="27608" x="8047038" y="5295900"/>
          <p14:tracePt t="27609" x="8054975" y="5305425"/>
          <p14:tracePt t="27611" x="8062913" y="5305425"/>
          <p14:tracePt t="27613" x="8072438" y="5305425"/>
          <p14:tracePt t="27615" x="8080375" y="5305425"/>
          <p14:tracePt t="27618" x="8088313" y="5305425"/>
          <p14:tracePt t="27619" x="8097838" y="5305425"/>
          <p14:tracePt t="27621" x="8105775" y="5305425"/>
          <p14:tracePt t="27624" x="8113713" y="5305425"/>
          <p14:tracePt t="27626" x="8121650" y="5305425"/>
          <p14:tracePt t="27629" x="8121650" y="5313363"/>
          <p14:tracePt t="27630" x="8131175" y="5313363"/>
          <p14:tracePt t="27632" x="8139113" y="5313363"/>
          <p14:tracePt t="27636" x="8147050" y="5313363"/>
          <p14:tracePt t="27638" x="8156575" y="5313363"/>
          <p14:tracePt t="27642" x="8164513" y="5313363"/>
          <p14:tracePt t="27645" x="8164513" y="5321300"/>
          <p14:tracePt t="27646" x="8172450" y="5321300"/>
          <p14:tracePt t="27652" x="8180388" y="5321300"/>
          <p14:tracePt t="27654" x="8189913" y="5321300"/>
          <p14:tracePt t="27663" x="8197850" y="5321300"/>
          <p14:tracePt t="27667" x="8205788" y="5321300"/>
          <p14:tracePt t="27678" x="8215313" y="5321300"/>
          <p14:tracePt t="27692" x="8223250" y="533082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422366" y="2795742"/>
            <a:ext cx="3344091" cy="940628"/>
          </a:xfrm>
          <a:prstGeom prst="rect">
            <a:avLst/>
          </a:prstGeom>
        </p:spPr>
        <p:txBody>
          <a:bodyPr vert="horz" lIns="121899" tIns="60949" rIns="121899" bIns="60949" rtlCol="0" anchor="b">
            <a:noAutofit/>
          </a:bodyPr>
          <a:lstStyle>
            <a:lvl1pPr algn="ctr" defTabSz="914400" rtl="0" eaLnBrk="1" latinLnBrk="0" hangingPunct="1">
              <a:lnSpc>
                <a:spcPct val="80000"/>
              </a:lnSpc>
              <a:spcBef>
                <a:spcPct val="0"/>
              </a:spcBef>
              <a:buNone/>
              <a:defRPr lang="en-US" sz="6000" b="0" i="0" kern="1200" dirty="0">
                <a:ln>
                  <a:solidFill>
                    <a:schemeClr val="bg1">
                      <a:alpha val="11000"/>
                    </a:schemeClr>
                  </a:solidFill>
                </a:ln>
                <a:gradFill flip="none" rotWithShape="1">
                  <a:gsLst>
                    <a:gs pos="0">
                      <a:srgbClr val="0070BA"/>
                    </a:gs>
                    <a:gs pos="100000">
                      <a:srgbClr val="8EBCEB"/>
                    </a:gs>
                  </a:gsLst>
                  <a:lin ang="16200000" scaled="0"/>
                  <a:tileRect/>
                </a:gradFill>
                <a:effectLst>
                  <a:glow rad="63500">
                    <a:schemeClr val="bg2">
                      <a:lumMod val="25000"/>
                      <a:alpha val="31000"/>
                    </a:schemeClr>
                  </a:glow>
                </a:effectLst>
                <a:latin typeface="Segoe Semibold" pitchFamily="34" charset="0"/>
                <a:ea typeface="+mn-ea"/>
                <a:cs typeface="Segoe Semibold" pitchFamily="34" charset="0"/>
              </a:defRPr>
            </a:lvl1pPr>
          </a:lstStyle>
          <a:p>
            <a:pPr algn="l"/>
            <a:r>
              <a:rPr lang="pt-BR" dirty="0">
                <a:solidFill>
                  <a:srgbClr val="00AEEF"/>
                </a:solidFill>
                <a:effectLst/>
                <a:latin typeface="Segoe Light" pitchFamily="34" charset="0"/>
              </a:rPr>
              <a:t>Obrigado</a:t>
            </a:r>
            <a:endParaRPr lang="en-US" dirty="0">
              <a:solidFill>
                <a:srgbClr val="00AEEF"/>
              </a:solidFill>
              <a:effectLst/>
              <a:latin typeface="Segoe Light" pitchFamily="34" charset="0"/>
            </a:endParaRPr>
          </a:p>
        </p:txBody>
      </p:sp>
      <p:sp>
        <p:nvSpPr>
          <p:cNvPr id="4" name="Slide Number Placeholder 3"/>
          <p:cNvSpPr txBox="1">
            <a:spLocks/>
          </p:cNvSpPr>
          <p:nvPr/>
        </p:nvSpPr>
        <p:spPr>
          <a:xfrm>
            <a:off x="11627893" y="6138033"/>
            <a:ext cx="656468" cy="365125"/>
          </a:xfrm>
          <a:prstGeom prst="rect">
            <a:avLst/>
          </a:prstGeo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61DAF487-A81C-418D-A43D-C109954B7E47}" type="slidenum">
              <a:rPr kumimoji="0" lang="pt-BR" sz="3000" b="0" i="0" u="none" strike="noStrike" kern="1200" cap="none" spc="0" normalizeH="0" baseline="0" noProof="0" smtClean="0">
                <a:ln>
                  <a:noFill/>
                </a:ln>
                <a:solidFill>
                  <a:schemeClr val="bg1"/>
                </a:solidFill>
                <a:effectLst/>
                <a:uLnTx/>
                <a:uFillTx/>
                <a:latin typeface="+mn-lt"/>
                <a:ea typeface="+mn-ea"/>
                <a:cs typeface="+mn-cs"/>
              </a:rPr>
              <a:pPr marL="0" marR="0" lvl="0" indent="0" algn="l" defTabSz="1218987" rtl="0" eaLnBrk="1" fontAlgn="auto" latinLnBrk="0" hangingPunct="1">
                <a:lnSpc>
                  <a:spcPct val="100000"/>
                </a:lnSpc>
                <a:spcBef>
                  <a:spcPts val="0"/>
                </a:spcBef>
                <a:spcAft>
                  <a:spcPts val="0"/>
                </a:spcAft>
                <a:buClrTx/>
                <a:buSzTx/>
                <a:buFontTx/>
                <a:buNone/>
                <a:tabLst/>
                <a:defRPr/>
              </a:pPr>
              <a:t>4</a:t>
            </a:fld>
            <a:endParaRPr kumimoji="0" lang="pt-BR" sz="3000" b="0" i="0" u="none" strike="noStrike" kern="1200" cap="none" spc="0" normalizeH="0" baseline="0" noProof="0" dirty="0">
              <a:ln>
                <a:noFill/>
              </a:ln>
              <a:solidFill>
                <a:schemeClr val="bg1"/>
              </a:solidFill>
              <a:effectLst/>
              <a:uLnTx/>
              <a:uFillTx/>
              <a:latin typeface="+mn-lt"/>
              <a:ea typeface="+mn-ea"/>
              <a:cs typeface="+mn-cs"/>
            </a:endParaRPr>
          </a:p>
        </p:txBody>
      </p:sp>
      <p:pic>
        <p:nvPicPr>
          <p:cNvPr id="5" name="Áudio 4">
            <a:hlinkClick r:id="" action="ppaction://media"/>
            <a:extLst>
              <a:ext uri="{FF2B5EF4-FFF2-40B4-BE49-F238E27FC236}">
                <a16:creationId xmlns:a16="http://schemas.microsoft.com/office/drawing/2014/main" id="{74FAC77C-F8B2-4EAC-9017-5BF920B62E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26825" y="6096000"/>
            <a:ext cx="609600" cy="609600"/>
          </a:xfrm>
          <a:prstGeom prst="rect">
            <a:avLst/>
          </a:prstGeom>
        </p:spPr>
      </p:pic>
    </p:spTree>
  </p:cSld>
  <p:clrMapOvr>
    <a:masterClrMapping/>
  </p:clrMapOvr>
  <p:transition advTm="319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351" x="8223250" y="5313363"/>
          <p14:tracePt t="2353" x="8223250" y="5305425"/>
          <p14:tracePt t="2356" x="8223250" y="5295900"/>
          <p14:tracePt t="2358" x="8223250" y="5287963"/>
          <p14:tracePt t="2359" x="8205788" y="5280025"/>
          <p14:tracePt t="2360" x="8205788" y="5272088"/>
          <p14:tracePt t="2362" x="8205788" y="5262563"/>
          <p14:tracePt t="2363" x="8197850" y="5254625"/>
          <p14:tracePt t="2364" x="8197850" y="5246688"/>
          <p14:tracePt t="2365" x="8197850" y="5237163"/>
          <p14:tracePt t="2366" x="8197850" y="5229225"/>
          <p14:tracePt t="2368" x="8189913" y="5213350"/>
          <p14:tracePt t="2369" x="8189913" y="5203825"/>
          <p14:tracePt t="2370" x="8189913" y="5195888"/>
          <p14:tracePt t="2371" x="8189913" y="5178425"/>
          <p14:tracePt t="2372" x="8180388" y="5170488"/>
          <p14:tracePt t="2373" x="8180388" y="5154613"/>
          <p14:tracePt t="2374" x="8180388" y="5145088"/>
          <p14:tracePt t="2375" x="8180388" y="5129213"/>
          <p14:tracePt t="2376" x="8180388" y="5119688"/>
          <p14:tracePt t="2377" x="8180388" y="5111750"/>
          <p14:tracePt t="2378" x="8180388" y="5095875"/>
          <p14:tracePt t="2379" x="8180388" y="5078413"/>
          <p14:tracePt t="2380" x="8180388" y="5070475"/>
          <p14:tracePt t="2381" x="8180388" y="5053013"/>
          <p14:tracePt t="2382" x="8180388" y="5037138"/>
          <p14:tracePt t="2383" x="8180388" y="5019675"/>
          <p14:tracePt t="2384" x="8180388" y="5002213"/>
          <p14:tracePt t="2385" x="8180388" y="4986338"/>
          <p14:tracePt t="2386" x="8180388" y="4968875"/>
          <p14:tracePt t="2387" x="8180388" y="4953000"/>
          <p14:tracePt t="2388" x="8180388" y="4935538"/>
          <p14:tracePt t="2389" x="8180388" y="4919663"/>
          <p14:tracePt t="2390" x="8180388" y="4902200"/>
          <p14:tracePt t="2391" x="8180388" y="4884738"/>
          <p14:tracePt t="2392" x="8180388" y="4868863"/>
          <p14:tracePt t="2393" x="8180388" y="4851400"/>
          <p14:tracePt t="2394" x="8180388" y="4826000"/>
          <p14:tracePt t="2395" x="8180388" y="4810125"/>
          <p14:tracePt t="2396" x="8180388" y="4784725"/>
          <p14:tracePt t="2397" x="8197850" y="4759325"/>
          <p14:tracePt t="2398" x="8197850" y="4743450"/>
          <p14:tracePt t="2399" x="8205788" y="4718050"/>
          <p14:tracePt t="2400" x="8205788" y="4692650"/>
          <p14:tracePt t="2401" x="8215313" y="4675188"/>
          <p14:tracePt t="2402" x="8215313" y="4649788"/>
          <p14:tracePt t="2403" x="8223250" y="4624388"/>
          <p14:tracePt t="2404" x="8231188" y="4608513"/>
          <p14:tracePt t="2405" x="8239125" y="4583113"/>
          <p14:tracePt t="2406" x="8248650" y="4549775"/>
          <p14:tracePt t="2407" x="8256588" y="4524375"/>
          <p14:tracePt t="2408" x="8264525" y="4498975"/>
          <p14:tracePt t="2409" x="8264525" y="4483100"/>
          <p14:tracePt t="2410" x="8274050" y="4457700"/>
          <p14:tracePt t="2411" x="8281988" y="4424363"/>
          <p14:tracePt t="2412" x="8289925" y="4398963"/>
          <p14:tracePt t="2413" x="8297863" y="4373563"/>
          <p14:tracePt t="2414" x="8307388" y="4348163"/>
          <p14:tracePt t="2415" x="8315325" y="4322763"/>
          <p14:tracePt t="2416" x="8332788" y="4289425"/>
          <p14:tracePt t="2417" x="8340725" y="4264025"/>
          <p14:tracePt t="2418" x="8340725" y="4238625"/>
          <p14:tracePt t="2419" x="8348663" y="4205288"/>
          <p14:tracePt t="2420" x="8366125" y="4179888"/>
          <p14:tracePt t="2421" x="8366125" y="4154488"/>
          <p14:tracePt t="2422" x="8382000" y="4121150"/>
          <p14:tracePt t="2423" x="8382000" y="4095750"/>
          <p14:tracePt t="2424" x="8391525" y="4062413"/>
          <p14:tracePt t="2425" x="8399463" y="4037013"/>
          <p14:tracePt t="2426" x="8407400" y="4011613"/>
          <p14:tracePt t="2427" x="8415338" y="3978275"/>
          <p14:tracePt t="2428" x="8424863" y="3952875"/>
          <p14:tracePt t="2429" x="8432800" y="3919538"/>
          <p14:tracePt t="2430" x="8440738" y="3894138"/>
          <p14:tracePt t="2431" x="8450263" y="3860800"/>
          <p14:tracePt t="2432" x="8450263" y="3835400"/>
          <p14:tracePt t="2433" x="8458200" y="3802063"/>
          <p14:tracePt t="2434" x="8466138" y="3776663"/>
          <p14:tracePt t="2435" x="8474075" y="3752850"/>
          <p14:tracePt t="2436" x="8474075" y="3727450"/>
          <p14:tracePt t="2437" x="8483600" y="3694113"/>
          <p14:tracePt t="2438" x="8483600" y="3668713"/>
          <p14:tracePt t="2439" x="8491538" y="3643313"/>
          <p14:tracePt t="2440" x="8499475" y="3617913"/>
          <p14:tracePt t="2441" x="8499475" y="3592513"/>
          <p14:tracePt t="2442" x="8509000" y="3567113"/>
          <p14:tracePt t="2443" x="8509000" y="3541713"/>
          <p14:tracePt t="2444" x="8516938" y="3525838"/>
          <p14:tracePt t="2445" x="8516938" y="3492500"/>
          <p14:tracePt t="2446" x="8516938" y="3475038"/>
          <p14:tracePt t="2447" x="8524875" y="3459163"/>
          <p14:tracePt t="2448" x="8524875" y="3441700"/>
          <p14:tracePt t="2449" x="8532813" y="3416300"/>
          <p14:tracePt t="2450" x="8532813" y="3390900"/>
          <p14:tracePt t="2451" x="8532813" y="3382963"/>
          <p14:tracePt t="2452" x="8542338" y="3365500"/>
          <p14:tracePt t="2453" x="8542338" y="3349625"/>
          <p14:tracePt t="2454" x="8542338" y="3332163"/>
          <p14:tracePt t="2455" x="8542338" y="3316288"/>
          <p14:tracePt t="2456" x="8550275" y="3298825"/>
          <p14:tracePt t="2457" x="8550275" y="3290888"/>
          <p14:tracePt t="2458" x="8550275" y="3281363"/>
          <p14:tracePt t="2459" x="8550275" y="3265488"/>
          <p14:tracePt t="2460" x="8558213" y="3248025"/>
          <p14:tracePt t="2461" x="8558213" y="3240088"/>
          <p14:tracePt t="2462" x="8558213" y="3222625"/>
          <p14:tracePt t="2463" x="8567738" y="3214688"/>
          <p14:tracePt t="2464" x="8567738" y="3198813"/>
          <p14:tracePt t="2465" x="8567738" y="3189288"/>
          <p14:tracePt t="2466" x="8567738" y="3181350"/>
          <p14:tracePt t="2467" x="8575675" y="3173413"/>
          <p14:tracePt t="2468" x="8575675" y="3155950"/>
          <p14:tracePt t="2469" x="8575675" y="3148013"/>
          <p14:tracePt t="2470" x="8575675" y="3140075"/>
          <p14:tracePt t="2471" x="8575675" y="3122613"/>
          <p14:tracePt t="2472" x="8575675" y="3114675"/>
          <p14:tracePt t="2473" x="8575675" y="3105150"/>
          <p14:tracePt t="2474" x="8583613" y="3089275"/>
          <p14:tracePt t="2475" x="8583613" y="3081338"/>
          <p14:tracePt t="2476" x="8583613" y="3071813"/>
          <p14:tracePt t="2477" x="8583613" y="3063875"/>
          <p14:tracePt t="2478" x="8591550" y="3046413"/>
          <p14:tracePt t="2479" x="8591550" y="3038475"/>
          <p14:tracePt t="2480" x="8591550" y="3030538"/>
          <p14:tracePt t="2481" x="8591550" y="3013075"/>
          <p14:tracePt t="2482" x="8591550" y="3005138"/>
          <p14:tracePt t="2483" x="8591550" y="2997200"/>
          <p14:tracePt t="2484" x="8601075" y="2987675"/>
          <p14:tracePt t="2485" x="8601075" y="2979738"/>
          <p14:tracePt t="2486" x="8601075" y="2963863"/>
          <p14:tracePt t="2487" x="8601075" y="2954338"/>
          <p14:tracePt t="2488" x="8601075" y="2938463"/>
          <p14:tracePt t="2489" x="8601075" y="2928938"/>
          <p14:tracePt t="2490" x="8601075" y="2921000"/>
          <p14:tracePt t="2491" x="8601075" y="2905125"/>
          <p14:tracePt t="2492" x="8601075" y="2895600"/>
          <p14:tracePt t="2493" x="8601075" y="2887663"/>
          <p14:tracePt t="2494" x="8601075" y="2870200"/>
          <p14:tracePt t="2495" x="8601075" y="2862263"/>
          <p14:tracePt t="2496" x="8601075" y="2854325"/>
          <p14:tracePt t="2497" x="8601075" y="2846388"/>
          <p14:tracePt t="2498" x="8601075" y="2828925"/>
          <p14:tracePt t="2499" x="8601075" y="2820988"/>
          <p14:tracePt t="2500" x="8601075" y="2811463"/>
          <p14:tracePt t="2501" x="8601075" y="2803525"/>
          <p14:tracePt t="2502" x="8601075" y="2786063"/>
          <p14:tracePt t="2503" x="8601075" y="2778125"/>
          <p14:tracePt t="2504" x="8601075" y="2770188"/>
          <p14:tracePt t="2505" x="8601075" y="2752725"/>
          <p14:tracePt t="2506" x="8601075" y="2744788"/>
          <p14:tracePt t="2507" x="8601075" y="2736850"/>
          <p14:tracePt t="2508" x="8601075" y="2727325"/>
          <p14:tracePt t="2509" x="8601075" y="2711450"/>
          <p14:tracePt t="2510" x="8601075" y="2703513"/>
          <p14:tracePt t="2511" x="8601075" y="2693988"/>
          <p14:tracePt t="2512" x="8601075" y="2686050"/>
          <p14:tracePt t="2513" x="8601075" y="2668588"/>
          <p14:tracePt t="2514" x="8601075" y="2660650"/>
          <p14:tracePt t="2515" x="8583613" y="2652713"/>
          <p14:tracePt t="2516" x="8583613" y="2635250"/>
          <p14:tracePt t="2517" x="8583613" y="2627313"/>
          <p14:tracePt t="2518" x="8575675" y="2619375"/>
          <p14:tracePt t="2519" x="8575675" y="2601913"/>
          <p14:tracePt t="2521" x="8575675" y="2586038"/>
          <p14:tracePt t="2522" x="8575675" y="2568575"/>
          <p14:tracePt t="2523" x="8575675" y="2560638"/>
          <p14:tracePt t="2524" x="8567738" y="2551113"/>
          <p14:tracePt t="2525" x="8567738" y="2543175"/>
          <p14:tracePt t="2526" x="8567738" y="2535238"/>
          <p14:tracePt t="2527" x="8558213" y="2527300"/>
          <p14:tracePt t="2528" x="8558213" y="2509838"/>
          <p14:tracePt t="2529" x="8558213" y="2501900"/>
          <p14:tracePt t="2530" x="8550275" y="2492375"/>
          <p14:tracePt t="2531" x="8550275" y="2484438"/>
          <p14:tracePt t="2532" x="8542338" y="2468563"/>
          <p14:tracePt t="2533" x="8542338" y="2459038"/>
          <p14:tracePt t="2534" x="8542338" y="2443163"/>
          <p14:tracePt t="2535" x="8532813" y="2433638"/>
          <p14:tracePt t="2536" x="8532813" y="2425700"/>
          <p14:tracePt t="2537" x="8524875" y="2417763"/>
          <p14:tracePt t="2538" x="8524875" y="2409825"/>
          <p14:tracePt t="2539" x="8516938" y="2392363"/>
          <p14:tracePt t="2540" x="8516938" y="2384425"/>
          <p14:tracePt t="2541" x="8509000" y="2374900"/>
          <p14:tracePt t="2542" x="8509000" y="2366963"/>
          <p14:tracePt t="2543" x="8509000" y="2359025"/>
          <p14:tracePt t="2544" x="8499475" y="2341563"/>
          <p14:tracePt t="2545" x="8499475" y="2333625"/>
          <p14:tracePt t="2546" x="8491538" y="2325688"/>
          <p14:tracePt t="2547" x="8491538" y="2300288"/>
          <p14:tracePt t="2548" x="8483600" y="2292350"/>
          <p14:tracePt t="2549" x="8483600" y="2282825"/>
          <p14:tracePt t="2550" x="8474075" y="2274888"/>
          <p14:tracePt t="2551" x="8474075" y="2257425"/>
          <p14:tracePt t="2552" x="8474075" y="2241550"/>
          <p14:tracePt t="2553" x="8466138" y="2233613"/>
          <p14:tracePt t="2554" x="8466138" y="2224088"/>
          <p14:tracePt t="2555" x="8466138" y="2208213"/>
          <p14:tracePt t="2556" x="8458200" y="2190750"/>
          <p14:tracePt t="2557" x="8458200" y="2182813"/>
          <p14:tracePt t="2558" x="8458200" y="2173288"/>
          <p14:tracePt t="2559" x="8458200" y="2157413"/>
          <p14:tracePt t="2560" x="8458200" y="2139950"/>
          <p14:tracePt t="2561" x="8458200" y="2132013"/>
          <p14:tracePt t="2562" x="8450263" y="2124075"/>
          <p14:tracePt t="2563" x="8450263" y="2106613"/>
          <p14:tracePt t="2564" x="8450263" y="2098675"/>
          <p14:tracePt t="2565" x="8450263" y="2081213"/>
          <p14:tracePt t="2566" x="8450263" y="2065338"/>
          <p14:tracePt t="2567" x="8440738" y="2055813"/>
          <p14:tracePt t="2568" x="8440738" y="2047875"/>
          <p14:tracePt t="2569" x="8440738" y="2032000"/>
          <p14:tracePt t="2570" x="8440738" y="2014538"/>
          <p14:tracePt t="2571" x="8440738" y="2006600"/>
          <p14:tracePt t="2572" x="8440738" y="1997075"/>
          <p14:tracePt t="2573" x="8440738" y="1981200"/>
          <p14:tracePt t="2574" x="8432800" y="1973263"/>
          <p14:tracePt t="2575" x="8432800" y="1955800"/>
          <p14:tracePt t="2576" x="8432800" y="1947863"/>
          <p14:tracePt t="2577" x="8432800" y="1930400"/>
          <p14:tracePt t="2578" x="8432800" y="1922463"/>
          <p14:tracePt t="2579" x="8432800" y="1914525"/>
          <p14:tracePt t="2580" x="8432800" y="1897063"/>
          <p14:tracePt t="2581" x="8432800" y="1889125"/>
          <p14:tracePt t="2582" x="8432800" y="1879600"/>
          <p14:tracePt t="2583" x="8432800" y="1871663"/>
          <p14:tracePt t="2584" x="8432800" y="1855788"/>
          <p14:tracePt t="2585" x="8424863" y="1846263"/>
          <p14:tracePt t="2586" x="8424863" y="1838325"/>
          <p14:tracePt t="2587" x="8424863" y="1830388"/>
          <p14:tracePt t="2588" x="8424863" y="1820863"/>
          <p14:tracePt t="2589" x="8424863" y="1812925"/>
          <p14:tracePt t="2590" x="8415338" y="1804988"/>
          <p14:tracePt t="2591" x="8415338" y="1797050"/>
          <p14:tracePt t="2592" x="8415338" y="1787525"/>
          <p14:tracePt t="2593" x="8415338" y="1779588"/>
          <p14:tracePt t="2594" x="8407400" y="1771650"/>
          <p14:tracePt t="2595" x="8407400" y="1762125"/>
          <p14:tracePt t="2596" x="8407400" y="1754188"/>
          <p14:tracePt t="2597" x="8407400" y="1746250"/>
          <p14:tracePt t="2598" x="8407400" y="1738313"/>
          <p14:tracePt t="2599" x="8399463" y="1728788"/>
          <p14:tracePt t="2600" x="8399463" y="1720850"/>
          <p14:tracePt t="2601" x="8391525" y="1712913"/>
          <p14:tracePt t="2602" x="8391525" y="1703388"/>
          <p14:tracePt t="2603" x="8382000" y="1695450"/>
          <p14:tracePt t="2604" x="8382000" y="1687513"/>
          <p14:tracePt t="2605" x="8382000" y="1679575"/>
          <p14:tracePt t="2606" x="8382000" y="1670050"/>
          <p14:tracePt t="2607" x="8374063" y="1662113"/>
          <p14:tracePt t="2608" x="8374063" y="1654175"/>
          <p14:tracePt t="2609" x="8366125" y="1644650"/>
          <p14:tracePt t="2610" x="8356600" y="1636713"/>
          <p14:tracePt t="2611" x="8356600" y="1628775"/>
          <p14:tracePt t="2612" x="8356600" y="1620838"/>
          <p14:tracePt t="2613" x="8356600" y="1611313"/>
          <p14:tracePt t="2614" x="8348663" y="1603375"/>
          <p14:tracePt t="2615" x="8340725" y="1585913"/>
          <p14:tracePt t="2616" x="8340725" y="1577975"/>
          <p14:tracePt t="2617" x="8332788" y="1577975"/>
          <p14:tracePt t="2618" x="8332788" y="1562100"/>
          <p14:tracePt t="2619" x="8323263" y="1552575"/>
          <p14:tracePt t="2620" x="8315325" y="1544638"/>
          <p14:tracePt t="2621" x="8307388" y="1536700"/>
          <p14:tracePt t="2622" x="8307388" y="1519238"/>
          <p14:tracePt t="2623" x="8307388" y="1511300"/>
          <p14:tracePt t="2624" x="8297863" y="1501775"/>
          <p14:tracePt t="2625" x="8289925" y="1493838"/>
          <p14:tracePt t="2626" x="8281988" y="1485900"/>
          <p14:tracePt t="2627" x="8274050" y="1468438"/>
          <p14:tracePt t="2628" x="8274050" y="1460500"/>
          <p14:tracePt t="2629" x="8264525" y="1452563"/>
          <p14:tracePt t="2630" x="8264525" y="1443038"/>
          <p14:tracePt t="2631" x="8256588" y="1427163"/>
          <p14:tracePt t="2632" x="8256588" y="1419225"/>
          <p14:tracePt t="2633" x="8248650" y="1409700"/>
          <p14:tracePt t="2634" x="8239125" y="1401763"/>
          <p14:tracePt t="2635" x="8239125" y="1384300"/>
          <p14:tracePt t="2636" x="8223250" y="1376363"/>
          <p14:tracePt t="2637" x="8223250" y="1368425"/>
          <p14:tracePt t="2638" x="8215313" y="1360488"/>
          <p14:tracePt t="2639" x="8215313" y="1350963"/>
          <p14:tracePt t="2640" x="8205788" y="1343025"/>
          <p14:tracePt t="2641" x="8197850" y="1335088"/>
          <p14:tracePt t="2642" x="8197850" y="1317625"/>
          <p14:tracePt t="2643" x="8189913" y="1309688"/>
          <p14:tracePt t="2644" x="8180388" y="1292225"/>
          <p14:tracePt t="2646" x="8172450" y="1276350"/>
          <p14:tracePt t="2647" x="8172450" y="1266825"/>
          <p14:tracePt t="2648" x="8164513" y="1258888"/>
          <p14:tracePt t="2649" x="8156575" y="1243013"/>
          <p14:tracePt t="2650" x="8147050" y="1243013"/>
          <p14:tracePt t="2651" x="8147050" y="1225550"/>
          <p14:tracePt t="2652" x="8139113" y="1217613"/>
          <p14:tracePt t="2653" x="8139113" y="1208088"/>
          <p14:tracePt t="2654" x="8131175" y="1192213"/>
          <p14:tracePt t="2655" x="8121650" y="1184275"/>
          <p14:tracePt t="2656" x="8121650" y="1174750"/>
          <p14:tracePt t="2657" x="8113713" y="1158875"/>
          <p14:tracePt t="2658" x="8113713" y="1149350"/>
          <p14:tracePt t="2659" x="8105775" y="1141413"/>
          <p14:tracePt t="2660" x="8097838" y="1125538"/>
          <p14:tracePt t="2661" x="8097838" y="1116013"/>
          <p14:tracePt t="2662" x="8088313" y="1100138"/>
          <p14:tracePt t="2663" x="8080375" y="1090613"/>
          <p14:tracePt t="2664" x="8080375" y="1082675"/>
          <p14:tracePt t="2665" x="8072438" y="1066800"/>
          <p14:tracePt t="2666" x="8072438" y="1057275"/>
          <p14:tracePt t="2667" x="8062913" y="1049338"/>
          <p14:tracePt t="2668" x="8054975" y="1031875"/>
          <p14:tracePt t="2669" x="8047038" y="1023938"/>
          <p14:tracePt t="2670" x="8047038" y="1008063"/>
          <p14:tracePt t="2671" x="8047038" y="990600"/>
          <p14:tracePt t="2672" x="8039100" y="982663"/>
          <p14:tracePt t="2673" x="8029575" y="973138"/>
          <p14:tracePt t="2674" x="8021638" y="957263"/>
          <p14:tracePt t="2675" x="8021638" y="949325"/>
          <p14:tracePt t="2676" x="8013700" y="931863"/>
          <p14:tracePt t="2677" x="8004175" y="923925"/>
          <p14:tracePt t="2678" x="8004175" y="906463"/>
          <p14:tracePt t="2679" x="7996238" y="889000"/>
          <p14:tracePt t="2680" x="7988300" y="881063"/>
          <p14:tracePt t="2681" x="7980363" y="865188"/>
          <p14:tracePt t="2682" x="7980363" y="855663"/>
          <p14:tracePt t="2683" x="7980363" y="839788"/>
          <p14:tracePt t="2684" x="7970838" y="830263"/>
          <p14:tracePt t="2685" x="7962900" y="822325"/>
          <p14:tracePt t="2686" x="7962900" y="806450"/>
          <p14:tracePt t="2687" x="7954963" y="796925"/>
          <p14:tracePt t="2688" x="7945438" y="781050"/>
          <p14:tracePt t="2689" x="7937500" y="771525"/>
          <p14:tracePt t="2690" x="7937500" y="763588"/>
          <p14:tracePt t="2691" x="7937500" y="747713"/>
          <p14:tracePt t="2692" x="7929563" y="738188"/>
          <p14:tracePt t="2693" x="7921625" y="722313"/>
          <p14:tracePt t="2694" x="7912100" y="712788"/>
          <p14:tracePt t="2695" x="7904163" y="704850"/>
          <p14:tracePt t="2696" x="7904163" y="696913"/>
          <p14:tracePt t="2697" x="7896225" y="679450"/>
          <p14:tracePt t="2698" x="7886700" y="671513"/>
          <p14:tracePt t="2699" x="7878763" y="663575"/>
          <p14:tracePt t="2700" x="7878763" y="646113"/>
          <p14:tracePt t="2701" x="7870825" y="630238"/>
          <p14:tracePt t="2702" x="7862888" y="620713"/>
          <p14:tracePt t="2703" x="7853363" y="612775"/>
          <p14:tracePt t="2704" x="7853363" y="604838"/>
          <p14:tracePt t="2705" x="7853363" y="595313"/>
          <p14:tracePt t="2706" x="7845425" y="579438"/>
          <p14:tracePt t="2707" x="7837488" y="579438"/>
          <p14:tracePt t="2708" x="7827963" y="561975"/>
          <p14:tracePt t="2710" x="7820025" y="546100"/>
          <p14:tracePt t="2711" x="7812088" y="536575"/>
          <p14:tracePt t="2713" x="7804150" y="520700"/>
          <p14:tracePt t="2714" x="7804150" y="512763"/>
          <p14:tracePt t="2715" x="7794625" y="512763"/>
          <p14:tracePt t="2716" x="7786688" y="495300"/>
          <p14:tracePt t="2718" x="7778750" y="487363"/>
          <p14:tracePt t="2719" x="7778750" y="477838"/>
          <p14:tracePt t="2720" x="7769225" y="469900"/>
          <p14:tracePt t="2721" x="7769225" y="461963"/>
          <p14:tracePt t="2722" x="7761288" y="454025"/>
          <p14:tracePt t="2724" x="7761288" y="444500"/>
          <p14:tracePt t="2725" x="7753350" y="436563"/>
          <p14:tracePt t="2726" x="7753350" y="428625"/>
          <p14:tracePt t="2727" x="7745413" y="428625"/>
          <p14:tracePt t="2728" x="7745413" y="419100"/>
          <p14:tracePt t="2729" x="7745413" y="411163"/>
          <p14:tracePt t="2731" x="7735888" y="403225"/>
          <p14:tracePt t="2732" x="7735888" y="395288"/>
          <p14:tracePt t="2734" x="7735888" y="385763"/>
          <p14:tracePt t="2735" x="7727950" y="377825"/>
          <p14:tracePt t="2737" x="7727950" y="369888"/>
          <p14:tracePt t="2740" x="7727950" y="360363"/>
          <p14:tracePt t="2741" x="7720013" y="352425"/>
          <p14:tracePt t="2743" x="7720013" y="344488"/>
          <p14:tracePt t="2744" x="7710488" y="336550"/>
          <p14:tracePt t="2745" x="7710488" y="327025"/>
          <p14:tracePt t="2747" x="7710488" y="319088"/>
          <p14:tracePt t="2748" x="7710488" y="311150"/>
          <p14:tracePt t="2749" x="7710488" y="301625"/>
          <p14:tracePt t="2750" x="7710488" y="293688"/>
          <p14:tracePt t="2751" x="7710488" y="285750"/>
          <p14:tracePt t="2752" x="7710488" y="276225"/>
          <p14:tracePt t="2754" x="7710488" y="268288"/>
          <p14:tracePt t="2755" x="7710488" y="260350"/>
          <p14:tracePt t="2756" x="7710488" y="252413"/>
          <p14:tracePt t="2758" x="7710488" y="234950"/>
          <p14:tracePt t="2759" x="7710488" y="227013"/>
          <p14:tracePt t="2760" x="7710488" y="217488"/>
          <p14:tracePt t="2762" x="7710488" y="209550"/>
          <p14:tracePt t="2763" x="7710488" y="193675"/>
          <p14:tracePt t="2765" x="7710488" y="184150"/>
          <p14:tracePt t="2766" x="7710488" y="176213"/>
          <p14:tracePt t="2767" x="7710488" y="168275"/>
          <p14:tracePt t="2768" x="7710488" y="158750"/>
          <p14:tracePt t="2769" x="7710488" y="150813"/>
          <p14:tracePt t="2770" x="7710488" y="142875"/>
          <p14:tracePt t="2771" x="7710488" y="134938"/>
          <p14:tracePt t="2772" x="7710488" y="125413"/>
          <p14:tracePt t="2773" x="7710488" y="117475"/>
          <p14:tracePt t="2774" x="7710488" y="109538"/>
          <p14:tracePt t="2775" x="7710488" y="100013"/>
          <p14:tracePt t="2776" x="7710488" y="92075"/>
          <p14:tracePt t="2777" x="7710488" y="84138"/>
          <p14:tracePt t="2778" x="7710488" y="76200"/>
          <p14:tracePt t="2779" x="7710488" y="66675"/>
          <p14:tracePt t="2780" x="7710488" y="58738"/>
          <p14:tracePt t="2781" x="7710488" y="50800"/>
          <p14:tracePt t="2783" x="7710488" y="41275"/>
          <p14:tracePt t="2784" x="7710488" y="25400"/>
          <p14:tracePt t="2785" x="7710488" y="17463"/>
          <p14:tracePt t="2786" x="7710488" y="7938"/>
          <p14:tracePt t="2788" x="7710488" y="0"/>
        </p14:tracePtLst>
      </p14:laserTrace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Words>
  <Application>Microsoft Office PowerPoint</Application>
  <PresentationFormat>Personalizar</PresentationFormat>
  <Paragraphs>26</Paragraphs>
  <Slides>4</Slides>
  <Notes>2</Notes>
  <HiddenSlides>0</HiddenSlides>
  <MMClips>4</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4</vt:i4>
      </vt:variant>
    </vt:vector>
  </HeadingPairs>
  <TitlesOfParts>
    <vt:vector size="13" baseType="lpstr">
      <vt:lpstr>Arial</vt:lpstr>
      <vt:lpstr>Wingdings</vt:lpstr>
      <vt:lpstr>Calibri Light</vt:lpstr>
      <vt:lpstr>Consolas</vt:lpstr>
      <vt:lpstr>Segoe UI</vt:lpstr>
      <vt:lpstr>Segoe Light</vt:lpstr>
      <vt:lpstr>Segoe UI Light</vt:lpstr>
      <vt:lpstr>MS1444_Windows Azure Template 16x9_r08a</vt:lpstr>
      <vt:lpstr>White with Consolas font for code slides</vt:lpstr>
      <vt:lpstr>My-Customers </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2011-12-15T01:49:25Z</dcterms:created>
  <dcterms:modified xsi:type="dcterms:W3CDTF">2022-04-15T01:55:27Z</dcterms:modified>
</cp:coreProperties>
</file>